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1189F-82CB-4BA1-8761-D575561A45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25A7F7-518E-43A4-ACC2-48794296727E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Unbalanced Forces and Acceleration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15519A-9EBB-49F6-99D4-AF49C409047A}" type="parTrans" cxnId="{A226BC58-F07B-4D5A-A829-F02C98163063}">
      <dgm:prSet/>
      <dgm:spPr/>
      <dgm:t>
        <a:bodyPr/>
        <a:lstStyle/>
        <a:p>
          <a:endParaRPr lang="en-US"/>
        </a:p>
      </dgm:t>
    </dgm:pt>
    <dgm:pt modelId="{D8A51F24-AFAF-439F-8B7D-03A329BD243D}" type="sibTrans" cxnId="{A226BC58-F07B-4D5A-A829-F02C98163063}">
      <dgm:prSet/>
      <dgm:spPr/>
      <dgm:t>
        <a:bodyPr/>
        <a:lstStyle/>
        <a:p>
          <a:endParaRPr lang="en-US"/>
        </a:p>
      </dgm:t>
    </dgm:pt>
    <dgm:pt modelId="{74B0FA5C-8BE2-4B26-9E17-A3AECA822433}">
      <dgm:prSet phldrT="[Text]" phldr="1"/>
      <dgm:spPr/>
      <dgm:t>
        <a:bodyPr/>
        <a:lstStyle/>
        <a:p>
          <a:endParaRPr lang="en-US" dirty="0"/>
        </a:p>
      </dgm:t>
    </dgm:pt>
    <dgm:pt modelId="{4FAF4B13-14DC-4F59-AABC-7ADFB59C973E}" type="parTrans" cxnId="{616CFD7A-922F-4AB4-8E17-45D252403707}">
      <dgm:prSet/>
      <dgm:spPr/>
      <dgm:t>
        <a:bodyPr/>
        <a:lstStyle/>
        <a:p>
          <a:endParaRPr lang="en-US"/>
        </a:p>
      </dgm:t>
    </dgm:pt>
    <dgm:pt modelId="{9C27818A-3BC7-4FCF-B837-A4599F5D7B34}" type="sibTrans" cxnId="{616CFD7A-922F-4AB4-8E17-45D252403707}">
      <dgm:prSet/>
      <dgm:spPr/>
      <dgm:t>
        <a:bodyPr/>
        <a:lstStyle/>
        <a:p>
          <a:endParaRPr lang="en-US"/>
        </a:p>
      </dgm:t>
    </dgm:pt>
    <dgm:pt modelId="{3085CEA9-F235-42A6-9562-32FBF7DA254F}">
      <dgm:prSet phldrT="[Text]" phldr="1"/>
      <dgm:spPr/>
      <dgm:t>
        <a:bodyPr/>
        <a:lstStyle/>
        <a:p>
          <a:endParaRPr lang="en-US"/>
        </a:p>
      </dgm:t>
    </dgm:pt>
    <dgm:pt modelId="{069D29A8-1311-4B53-B4ED-5BD989FEFFC9}" type="parTrans" cxnId="{6EF93D83-3865-4CDE-B012-96D272854AAE}">
      <dgm:prSet/>
      <dgm:spPr/>
      <dgm:t>
        <a:bodyPr/>
        <a:lstStyle/>
        <a:p>
          <a:endParaRPr lang="en-US"/>
        </a:p>
      </dgm:t>
    </dgm:pt>
    <dgm:pt modelId="{BE2DE58E-59A0-4765-AF3E-957C010ACA60}" type="sibTrans" cxnId="{6EF93D83-3865-4CDE-B012-96D272854AAE}">
      <dgm:prSet/>
      <dgm:spPr/>
      <dgm:t>
        <a:bodyPr/>
        <a:lstStyle/>
        <a:p>
          <a:endParaRPr lang="en-US"/>
        </a:p>
      </dgm:t>
    </dgm:pt>
    <dgm:pt modelId="{D240055E-1FCF-4567-8435-D27CAEA35F0C}">
      <dgm:prSet phldrT="[Text]" phldr="1"/>
      <dgm:spPr/>
      <dgm:t>
        <a:bodyPr/>
        <a:lstStyle/>
        <a:p>
          <a:endParaRPr lang="en-US"/>
        </a:p>
      </dgm:t>
    </dgm:pt>
    <dgm:pt modelId="{CED7A889-68CD-4709-98C7-8EE41AA4A360}" type="parTrans" cxnId="{E9979008-32A9-42EC-8AD9-801D457DB358}">
      <dgm:prSet/>
      <dgm:spPr/>
      <dgm:t>
        <a:bodyPr/>
        <a:lstStyle/>
        <a:p>
          <a:endParaRPr lang="en-US"/>
        </a:p>
      </dgm:t>
    </dgm:pt>
    <dgm:pt modelId="{467E69A7-6692-4851-80C9-F24005FF29FA}" type="sibTrans" cxnId="{E9979008-32A9-42EC-8AD9-801D457DB358}">
      <dgm:prSet/>
      <dgm:spPr/>
      <dgm:t>
        <a:bodyPr/>
        <a:lstStyle/>
        <a:p>
          <a:endParaRPr lang="en-US"/>
        </a:p>
      </dgm:t>
    </dgm:pt>
    <dgm:pt modelId="{FB65A540-7D14-4185-9735-B927DC49FC48}">
      <dgm:prSet/>
      <dgm:spPr/>
      <dgm:t>
        <a:bodyPr/>
        <a:lstStyle/>
        <a:p>
          <a:endParaRPr lang="en-US"/>
        </a:p>
      </dgm:t>
    </dgm:pt>
    <dgm:pt modelId="{E7FEC1F5-3F10-4226-A1E9-1D87CF3A5A81}" type="parTrans" cxnId="{2074072B-3134-43A5-AD81-63214936B76E}">
      <dgm:prSet/>
      <dgm:spPr/>
      <dgm:t>
        <a:bodyPr/>
        <a:lstStyle/>
        <a:p>
          <a:endParaRPr lang="en-US"/>
        </a:p>
      </dgm:t>
    </dgm:pt>
    <dgm:pt modelId="{68F70C39-933E-4FDA-AA79-D912377EEBB0}" type="sibTrans" cxnId="{2074072B-3134-43A5-AD81-63214936B76E}">
      <dgm:prSet/>
      <dgm:spPr/>
      <dgm:t>
        <a:bodyPr/>
        <a:lstStyle/>
        <a:p>
          <a:endParaRPr lang="en-US"/>
        </a:p>
      </dgm:t>
    </dgm:pt>
    <dgm:pt modelId="{F1A2777B-BF4A-4AD4-B31F-C779FAAD3937}" type="pres">
      <dgm:prSet presAssocID="{B781189F-82CB-4BA1-8761-D575561A45B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EC0C732-AEEA-474F-A5C6-BE30B5285B2D}" type="pres">
      <dgm:prSet presAssocID="{2825A7F7-518E-43A4-ACC2-48794296727E}" presName="hierRoot1" presStyleCnt="0">
        <dgm:presLayoutVars>
          <dgm:hierBranch/>
        </dgm:presLayoutVars>
      </dgm:prSet>
      <dgm:spPr/>
    </dgm:pt>
    <dgm:pt modelId="{3232A035-4762-4114-A692-E7F9F9FB9100}" type="pres">
      <dgm:prSet presAssocID="{2825A7F7-518E-43A4-ACC2-48794296727E}" presName="rootComposite1" presStyleCnt="0"/>
      <dgm:spPr/>
    </dgm:pt>
    <dgm:pt modelId="{8CBF1992-E806-41E0-8149-3FC062C65021}" type="pres">
      <dgm:prSet presAssocID="{2825A7F7-518E-43A4-ACC2-48794296727E}" presName="rootText1" presStyleLbl="node0" presStyleIdx="0" presStyleCnt="1" custScaleX="289675" custScaleY="383277" custLinFactNeighborX="0" custLinFactNeighborY="11587">
        <dgm:presLayoutVars>
          <dgm:chPref val="3"/>
        </dgm:presLayoutVars>
      </dgm:prSet>
      <dgm:spPr/>
    </dgm:pt>
    <dgm:pt modelId="{1E4A2249-5648-4B1A-BABF-B7825C33CD5D}" type="pres">
      <dgm:prSet presAssocID="{2825A7F7-518E-43A4-ACC2-48794296727E}" presName="rootConnector1" presStyleLbl="node1" presStyleIdx="0" presStyleCnt="0"/>
      <dgm:spPr/>
    </dgm:pt>
    <dgm:pt modelId="{A0C7C8A3-56FE-4001-A3D6-CA973E1B9FDA}" type="pres">
      <dgm:prSet presAssocID="{2825A7F7-518E-43A4-ACC2-48794296727E}" presName="hierChild2" presStyleCnt="0"/>
      <dgm:spPr/>
    </dgm:pt>
    <dgm:pt modelId="{EB8D57F8-E762-4155-A17E-8FB6CD513B34}" type="pres">
      <dgm:prSet presAssocID="{4FAF4B13-14DC-4F59-AABC-7ADFB59C973E}" presName="Name35" presStyleLbl="parChTrans1D2" presStyleIdx="0" presStyleCnt="4"/>
      <dgm:spPr/>
    </dgm:pt>
    <dgm:pt modelId="{4401A303-C09D-4D0D-8B08-32A30443D1D7}" type="pres">
      <dgm:prSet presAssocID="{74B0FA5C-8BE2-4B26-9E17-A3AECA822433}" presName="hierRoot2" presStyleCnt="0">
        <dgm:presLayoutVars>
          <dgm:hierBranch/>
        </dgm:presLayoutVars>
      </dgm:prSet>
      <dgm:spPr/>
    </dgm:pt>
    <dgm:pt modelId="{9B0582E0-821F-48E8-9909-ABD805DBEDBB}" type="pres">
      <dgm:prSet presAssocID="{74B0FA5C-8BE2-4B26-9E17-A3AECA822433}" presName="rootComposite" presStyleCnt="0"/>
      <dgm:spPr/>
    </dgm:pt>
    <dgm:pt modelId="{8FEA22C0-A25B-4382-84EA-01465423EB3D}" type="pres">
      <dgm:prSet presAssocID="{74B0FA5C-8BE2-4B26-9E17-A3AECA82243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48216-325A-46CD-8372-9A23F55B9032}" type="pres">
      <dgm:prSet presAssocID="{74B0FA5C-8BE2-4B26-9E17-A3AECA822433}" presName="rootConnector" presStyleLbl="node2" presStyleIdx="0" presStyleCnt="4"/>
      <dgm:spPr/>
    </dgm:pt>
    <dgm:pt modelId="{73098597-111C-474F-81F2-BEE4585A32EA}" type="pres">
      <dgm:prSet presAssocID="{74B0FA5C-8BE2-4B26-9E17-A3AECA822433}" presName="hierChild4" presStyleCnt="0"/>
      <dgm:spPr/>
    </dgm:pt>
    <dgm:pt modelId="{17F35E79-B98C-4C1D-B09B-44ADA694493C}" type="pres">
      <dgm:prSet presAssocID="{74B0FA5C-8BE2-4B26-9E17-A3AECA822433}" presName="hierChild5" presStyleCnt="0"/>
      <dgm:spPr/>
    </dgm:pt>
    <dgm:pt modelId="{B9ADF870-133B-4A9B-9EB3-91DFB62AA30A}" type="pres">
      <dgm:prSet presAssocID="{069D29A8-1311-4B53-B4ED-5BD989FEFFC9}" presName="Name35" presStyleLbl="parChTrans1D2" presStyleIdx="1" presStyleCnt="4"/>
      <dgm:spPr/>
    </dgm:pt>
    <dgm:pt modelId="{734AF921-A849-41F2-80AA-18D21D47BA71}" type="pres">
      <dgm:prSet presAssocID="{3085CEA9-F235-42A6-9562-32FBF7DA254F}" presName="hierRoot2" presStyleCnt="0">
        <dgm:presLayoutVars>
          <dgm:hierBranch val="init"/>
        </dgm:presLayoutVars>
      </dgm:prSet>
      <dgm:spPr/>
    </dgm:pt>
    <dgm:pt modelId="{D66EFC09-92AF-4CAE-8EF3-ECAF331D599E}" type="pres">
      <dgm:prSet presAssocID="{3085CEA9-F235-42A6-9562-32FBF7DA254F}" presName="rootComposite" presStyleCnt="0"/>
      <dgm:spPr/>
    </dgm:pt>
    <dgm:pt modelId="{F6D3AEA2-0A8D-4DFA-8DB6-BAAD1DFA125C}" type="pres">
      <dgm:prSet presAssocID="{3085CEA9-F235-42A6-9562-32FBF7DA254F}" presName="rootText" presStyleLbl="node2" presStyleIdx="1" presStyleCnt="4">
        <dgm:presLayoutVars>
          <dgm:chPref val="3"/>
        </dgm:presLayoutVars>
      </dgm:prSet>
      <dgm:spPr/>
    </dgm:pt>
    <dgm:pt modelId="{D0A90506-EB97-4BE6-A948-A91C6C8F662D}" type="pres">
      <dgm:prSet presAssocID="{3085CEA9-F235-42A6-9562-32FBF7DA254F}" presName="rootConnector" presStyleLbl="node2" presStyleIdx="1" presStyleCnt="4"/>
      <dgm:spPr/>
    </dgm:pt>
    <dgm:pt modelId="{B056AFD5-FA8C-4B02-B1A9-EE7290FC943F}" type="pres">
      <dgm:prSet presAssocID="{3085CEA9-F235-42A6-9562-32FBF7DA254F}" presName="hierChild4" presStyleCnt="0"/>
      <dgm:spPr/>
    </dgm:pt>
    <dgm:pt modelId="{99C3A1E7-D4DC-4D16-A21A-BD7C3207CCA0}" type="pres">
      <dgm:prSet presAssocID="{3085CEA9-F235-42A6-9562-32FBF7DA254F}" presName="hierChild5" presStyleCnt="0"/>
      <dgm:spPr/>
    </dgm:pt>
    <dgm:pt modelId="{2905928C-011E-4CB2-AF89-A15FE1F36C37}" type="pres">
      <dgm:prSet presAssocID="{CED7A889-68CD-4709-98C7-8EE41AA4A360}" presName="Name35" presStyleLbl="parChTrans1D2" presStyleIdx="2" presStyleCnt="4"/>
      <dgm:spPr/>
    </dgm:pt>
    <dgm:pt modelId="{D37D7E80-87AA-4977-BCA9-D5B317EB6E34}" type="pres">
      <dgm:prSet presAssocID="{D240055E-1FCF-4567-8435-D27CAEA35F0C}" presName="hierRoot2" presStyleCnt="0">
        <dgm:presLayoutVars>
          <dgm:hierBranch val="init"/>
        </dgm:presLayoutVars>
      </dgm:prSet>
      <dgm:spPr/>
    </dgm:pt>
    <dgm:pt modelId="{6ED0BA73-2A6D-43FE-AAF8-C2F4FC2F9DAB}" type="pres">
      <dgm:prSet presAssocID="{D240055E-1FCF-4567-8435-D27CAEA35F0C}" presName="rootComposite" presStyleCnt="0"/>
      <dgm:spPr/>
    </dgm:pt>
    <dgm:pt modelId="{AD93FD59-B720-411E-8C01-C5E7ECBBDB49}" type="pres">
      <dgm:prSet presAssocID="{D240055E-1FCF-4567-8435-D27CAEA35F0C}" presName="rootText" presStyleLbl="node2" presStyleIdx="2" presStyleCnt="4">
        <dgm:presLayoutVars>
          <dgm:chPref val="3"/>
        </dgm:presLayoutVars>
      </dgm:prSet>
      <dgm:spPr/>
    </dgm:pt>
    <dgm:pt modelId="{75EA5BFE-85E1-4049-8663-95CA31515FAF}" type="pres">
      <dgm:prSet presAssocID="{D240055E-1FCF-4567-8435-D27CAEA35F0C}" presName="rootConnector" presStyleLbl="node2" presStyleIdx="2" presStyleCnt="4"/>
      <dgm:spPr/>
    </dgm:pt>
    <dgm:pt modelId="{0AD28213-658D-413C-A0F0-71A1E3BC966C}" type="pres">
      <dgm:prSet presAssocID="{D240055E-1FCF-4567-8435-D27CAEA35F0C}" presName="hierChild4" presStyleCnt="0"/>
      <dgm:spPr/>
    </dgm:pt>
    <dgm:pt modelId="{B3382FDD-7576-4FDB-9C84-D0D33DA2B04D}" type="pres">
      <dgm:prSet presAssocID="{D240055E-1FCF-4567-8435-D27CAEA35F0C}" presName="hierChild5" presStyleCnt="0"/>
      <dgm:spPr/>
    </dgm:pt>
    <dgm:pt modelId="{1724739A-2B9D-456B-885F-F3F66C830FEC}" type="pres">
      <dgm:prSet presAssocID="{E7FEC1F5-3F10-4226-A1E9-1D87CF3A5A81}" presName="Name35" presStyleLbl="parChTrans1D2" presStyleIdx="3" presStyleCnt="4"/>
      <dgm:spPr/>
    </dgm:pt>
    <dgm:pt modelId="{3D5E154A-4D61-4DC7-B497-40A7BC61F71B}" type="pres">
      <dgm:prSet presAssocID="{FB65A540-7D14-4185-9735-B927DC49FC48}" presName="hierRoot2" presStyleCnt="0">
        <dgm:presLayoutVars>
          <dgm:hierBranch val="init"/>
        </dgm:presLayoutVars>
      </dgm:prSet>
      <dgm:spPr/>
    </dgm:pt>
    <dgm:pt modelId="{06FB38E0-51DE-41BA-9FA7-45B08B11DD4D}" type="pres">
      <dgm:prSet presAssocID="{FB65A540-7D14-4185-9735-B927DC49FC48}" presName="rootComposite" presStyleCnt="0"/>
      <dgm:spPr/>
    </dgm:pt>
    <dgm:pt modelId="{3BC73D6F-B253-4C21-AB1D-00240276753E}" type="pres">
      <dgm:prSet presAssocID="{FB65A540-7D14-4185-9735-B927DC49FC4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CD59F-E325-40E4-A2B6-A302C4E97058}" type="pres">
      <dgm:prSet presAssocID="{FB65A540-7D14-4185-9735-B927DC49FC48}" presName="rootConnector" presStyleLbl="node2" presStyleIdx="3" presStyleCnt="4"/>
      <dgm:spPr/>
    </dgm:pt>
    <dgm:pt modelId="{7C4B4B16-3586-49F7-8794-0AB850F9707A}" type="pres">
      <dgm:prSet presAssocID="{FB65A540-7D14-4185-9735-B927DC49FC48}" presName="hierChild4" presStyleCnt="0"/>
      <dgm:spPr/>
    </dgm:pt>
    <dgm:pt modelId="{457C987B-4BF0-40F9-86D6-5B77E18AA842}" type="pres">
      <dgm:prSet presAssocID="{FB65A540-7D14-4185-9735-B927DC49FC48}" presName="hierChild5" presStyleCnt="0"/>
      <dgm:spPr/>
    </dgm:pt>
    <dgm:pt modelId="{5346CBEA-8A4F-4678-B3E6-FBEE47D3F445}" type="pres">
      <dgm:prSet presAssocID="{2825A7F7-518E-43A4-ACC2-48794296727E}" presName="hierChild3" presStyleCnt="0"/>
      <dgm:spPr/>
    </dgm:pt>
  </dgm:ptLst>
  <dgm:cxnLst>
    <dgm:cxn modelId="{2B1EF24A-41A5-4D90-A4CE-E96665E81D1D}" type="presOf" srcId="{FB65A540-7D14-4185-9735-B927DC49FC48}" destId="{3BC73D6F-B253-4C21-AB1D-00240276753E}" srcOrd="0" destOrd="0" presId="urn:microsoft.com/office/officeart/2005/8/layout/orgChart1"/>
    <dgm:cxn modelId="{E9979008-32A9-42EC-8AD9-801D457DB358}" srcId="{2825A7F7-518E-43A4-ACC2-48794296727E}" destId="{D240055E-1FCF-4567-8435-D27CAEA35F0C}" srcOrd="2" destOrd="0" parTransId="{CED7A889-68CD-4709-98C7-8EE41AA4A360}" sibTransId="{467E69A7-6692-4851-80C9-F24005FF29FA}"/>
    <dgm:cxn modelId="{A226BC58-F07B-4D5A-A829-F02C98163063}" srcId="{B781189F-82CB-4BA1-8761-D575561A45B8}" destId="{2825A7F7-518E-43A4-ACC2-48794296727E}" srcOrd="0" destOrd="0" parTransId="{4A15519A-9EBB-49F6-99D4-AF49C409047A}" sibTransId="{D8A51F24-AFAF-439F-8B7D-03A329BD243D}"/>
    <dgm:cxn modelId="{653367D8-AD65-4899-8D57-A50A4340F6D1}" type="presOf" srcId="{CED7A889-68CD-4709-98C7-8EE41AA4A360}" destId="{2905928C-011E-4CB2-AF89-A15FE1F36C37}" srcOrd="0" destOrd="0" presId="urn:microsoft.com/office/officeart/2005/8/layout/orgChart1"/>
    <dgm:cxn modelId="{3CD9DA89-176B-42FD-8823-6263F6510EA6}" type="presOf" srcId="{D240055E-1FCF-4567-8435-D27CAEA35F0C}" destId="{75EA5BFE-85E1-4049-8663-95CA31515FAF}" srcOrd="1" destOrd="0" presId="urn:microsoft.com/office/officeart/2005/8/layout/orgChart1"/>
    <dgm:cxn modelId="{6EF93D83-3865-4CDE-B012-96D272854AAE}" srcId="{2825A7F7-518E-43A4-ACC2-48794296727E}" destId="{3085CEA9-F235-42A6-9562-32FBF7DA254F}" srcOrd="1" destOrd="0" parTransId="{069D29A8-1311-4B53-B4ED-5BD989FEFFC9}" sibTransId="{BE2DE58E-59A0-4765-AF3E-957C010ACA60}"/>
    <dgm:cxn modelId="{808DE353-AAA6-45AB-958B-0AE152F270D3}" type="presOf" srcId="{D240055E-1FCF-4567-8435-D27CAEA35F0C}" destId="{AD93FD59-B720-411E-8C01-C5E7ECBBDB49}" srcOrd="0" destOrd="0" presId="urn:microsoft.com/office/officeart/2005/8/layout/orgChart1"/>
    <dgm:cxn modelId="{F12D950D-902A-463C-BB01-96BA1FE8D47E}" type="presOf" srcId="{FB65A540-7D14-4185-9735-B927DC49FC48}" destId="{B75CD59F-E325-40E4-A2B6-A302C4E97058}" srcOrd="1" destOrd="0" presId="urn:microsoft.com/office/officeart/2005/8/layout/orgChart1"/>
    <dgm:cxn modelId="{128C710B-E97B-4245-B533-88CEE9C19281}" type="presOf" srcId="{069D29A8-1311-4B53-B4ED-5BD989FEFFC9}" destId="{B9ADF870-133B-4A9B-9EB3-91DFB62AA30A}" srcOrd="0" destOrd="0" presId="urn:microsoft.com/office/officeart/2005/8/layout/orgChart1"/>
    <dgm:cxn modelId="{0604482A-645E-4A96-A17A-A72BD4526A78}" type="presOf" srcId="{4FAF4B13-14DC-4F59-AABC-7ADFB59C973E}" destId="{EB8D57F8-E762-4155-A17E-8FB6CD513B34}" srcOrd="0" destOrd="0" presId="urn:microsoft.com/office/officeart/2005/8/layout/orgChart1"/>
    <dgm:cxn modelId="{80468A9F-BE72-4BCC-BBDC-467648C6D790}" type="presOf" srcId="{B781189F-82CB-4BA1-8761-D575561A45B8}" destId="{F1A2777B-BF4A-4AD4-B31F-C779FAAD3937}" srcOrd="0" destOrd="0" presId="urn:microsoft.com/office/officeart/2005/8/layout/orgChart1"/>
    <dgm:cxn modelId="{F888155D-65C1-45A6-A03A-297DA310EA6F}" type="presOf" srcId="{2825A7F7-518E-43A4-ACC2-48794296727E}" destId="{8CBF1992-E806-41E0-8149-3FC062C65021}" srcOrd="0" destOrd="0" presId="urn:microsoft.com/office/officeart/2005/8/layout/orgChart1"/>
    <dgm:cxn modelId="{40488334-291A-4311-94A1-B917FCBAA7C9}" type="presOf" srcId="{3085CEA9-F235-42A6-9562-32FBF7DA254F}" destId="{D0A90506-EB97-4BE6-A948-A91C6C8F662D}" srcOrd="1" destOrd="0" presId="urn:microsoft.com/office/officeart/2005/8/layout/orgChart1"/>
    <dgm:cxn modelId="{1508B1C4-2702-4EF4-BC5E-89CC96728936}" type="presOf" srcId="{2825A7F7-518E-43A4-ACC2-48794296727E}" destId="{1E4A2249-5648-4B1A-BABF-B7825C33CD5D}" srcOrd="1" destOrd="0" presId="urn:microsoft.com/office/officeart/2005/8/layout/orgChart1"/>
    <dgm:cxn modelId="{A0651B58-B96A-48F1-86DA-8E0CADD913D2}" type="presOf" srcId="{74B0FA5C-8BE2-4B26-9E17-A3AECA822433}" destId="{1D348216-325A-46CD-8372-9A23F55B9032}" srcOrd="1" destOrd="0" presId="urn:microsoft.com/office/officeart/2005/8/layout/orgChart1"/>
    <dgm:cxn modelId="{616CFD7A-922F-4AB4-8E17-45D252403707}" srcId="{2825A7F7-518E-43A4-ACC2-48794296727E}" destId="{74B0FA5C-8BE2-4B26-9E17-A3AECA822433}" srcOrd="0" destOrd="0" parTransId="{4FAF4B13-14DC-4F59-AABC-7ADFB59C973E}" sibTransId="{9C27818A-3BC7-4FCF-B837-A4599F5D7B34}"/>
    <dgm:cxn modelId="{553B2E48-0547-4815-A42C-1315E7406B5E}" type="presOf" srcId="{3085CEA9-F235-42A6-9562-32FBF7DA254F}" destId="{F6D3AEA2-0A8D-4DFA-8DB6-BAAD1DFA125C}" srcOrd="0" destOrd="0" presId="urn:microsoft.com/office/officeart/2005/8/layout/orgChart1"/>
    <dgm:cxn modelId="{4765B428-6E27-4E0C-928D-51C1B0055557}" type="presOf" srcId="{E7FEC1F5-3F10-4226-A1E9-1D87CF3A5A81}" destId="{1724739A-2B9D-456B-885F-F3F66C830FEC}" srcOrd="0" destOrd="0" presId="urn:microsoft.com/office/officeart/2005/8/layout/orgChart1"/>
    <dgm:cxn modelId="{DD8E24B5-BB93-49CB-8774-74A9D157DDB1}" type="presOf" srcId="{74B0FA5C-8BE2-4B26-9E17-A3AECA822433}" destId="{8FEA22C0-A25B-4382-84EA-01465423EB3D}" srcOrd="0" destOrd="0" presId="urn:microsoft.com/office/officeart/2005/8/layout/orgChart1"/>
    <dgm:cxn modelId="{2074072B-3134-43A5-AD81-63214936B76E}" srcId="{2825A7F7-518E-43A4-ACC2-48794296727E}" destId="{FB65A540-7D14-4185-9735-B927DC49FC48}" srcOrd="3" destOrd="0" parTransId="{E7FEC1F5-3F10-4226-A1E9-1D87CF3A5A81}" sibTransId="{68F70C39-933E-4FDA-AA79-D912377EEBB0}"/>
    <dgm:cxn modelId="{436B236E-2EAD-4F37-B934-C674838BBF38}" type="presParOf" srcId="{F1A2777B-BF4A-4AD4-B31F-C779FAAD3937}" destId="{AEC0C732-AEEA-474F-A5C6-BE30B5285B2D}" srcOrd="0" destOrd="0" presId="urn:microsoft.com/office/officeart/2005/8/layout/orgChart1"/>
    <dgm:cxn modelId="{6FD902F2-4415-4C20-AADE-1EE1EDB30ED1}" type="presParOf" srcId="{AEC0C732-AEEA-474F-A5C6-BE30B5285B2D}" destId="{3232A035-4762-4114-A692-E7F9F9FB9100}" srcOrd="0" destOrd="0" presId="urn:microsoft.com/office/officeart/2005/8/layout/orgChart1"/>
    <dgm:cxn modelId="{6B4A030E-B043-4C04-9A8C-AE32F71E2852}" type="presParOf" srcId="{3232A035-4762-4114-A692-E7F9F9FB9100}" destId="{8CBF1992-E806-41E0-8149-3FC062C65021}" srcOrd="0" destOrd="0" presId="urn:microsoft.com/office/officeart/2005/8/layout/orgChart1"/>
    <dgm:cxn modelId="{2E22A171-E721-4523-9400-596F004AA3D8}" type="presParOf" srcId="{3232A035-4762-4114-A692-E7F9F9FB9100}" destId="{1E4A2249-5648-4B1A-BABF-B7825C33CD5D}" srcOrd="1" destOrd="0" presId="urn:microsoft.com/office/officeart/2005/8/layout/orgChart1"/>
    <dgm:cxn modelId="{BBA2F1A3-87CF-446C-A4F1-325E928DF95D}" type="presParOf" srcId="{AEC0C732-AEEA-474F-A5C6-BE30B5285B2D}" destId="{A0C7C8A3-56FE-4001-A3D6-CA973E1B9FDA}" srcOrd="1" destOrd="0" presId="urn:microsoft.com/office/officeart/2005/8/layout/orgChart1"/>
    <dgm:cxn modelId="{82E4C9B8-3406-47F8-BF60-690622EA6B79}" type="presParOf" srcId="{A0C7C8A3-56FE-4001-A3D6-CA973E1B9FDA}" destId="{EB8D57F8-E762-4155-A17E-8FB6CD513B34}" srcOrd="0" destOrd="0" presId="urn:microsoft.com/office/officeart/2005/8/layout/orgChart1"/>
    <dgm:cxn modelId="{9D838B3F-65BE-47E3-8593-BD2C94C5E02F}" type="presParOf" srcId="{A0C7C8A3-56FE-4001-A3D6-CA973E1B9FDA}" destId="{4401A303-C09D-4D0D-8B08-32A30443D1D7}" srcOrd="1" destOrd="0" presId="urn:microsoft.com/office/officeart/2005/8/layout/orgChart1"/>
    <dgm:cxn modelId="{D436E8AB-A3B5-42DD-871E-CF1D9EB1BB70}" type="presParOf" srcId="{4401A303-C09D-4D0D-8B08-32A30443D1D7}" destId="{9B0582E0-821F-48E8-9909-ABD805DBEDBB}" srcOrd="0" destOrd="0" presId="urn:microsoft.com/office/officeart/2005/8/layout/orgChart1"/>
    <dgm:cxn modelId="{69890A3A-F872-4155-BD90-28359623B3A7}" type="presParOf" srcId="{9B0582E0-821F-48E8-9909-ABD805DBEDBB}" destId="{8FEA22C0-A25B-4382-84EA-01465423EB3D}" srcOrd="0" destOrd="0" presId="urn:microsoft.com/office/officeart/2005/8/layout/orgChart1"/>
    <dgm:cxn modelId="{3F0BE37A-8A0A-4759-8477-E6B00E18F258}" type="presParOf" srcId="{9B0582E0-821F-48E8-9909-ABD805DBEDBB}" destId="{1D348216-325A-46CD-8372-9A23F55B9032}" srcOrd="1" destOrd="0" presId="urn:microsoft.com/office/officeart/2005/8/layout/orgChart1"/>
    <dgm:cxn modelId="{CD046DDF-7D88-4114-A3C1-6CAD461D916A}" type="presParOf" srcId="{4401A303-C09D-4D0D-8B08-32A30443D1D7}" destId="{73098597-111C-474F-81F2-BEE4585A32EA}" srcOrd="1" destOrd="0" presId="urn:microsoft.com/office/officeart/2005/8/layout/orgChart1"/>
    <dgm:cxn modelId="{975AA51A-EBE1-4C0C-95FE-9C485F115DD7}" type="presParOf" srcId="{4401A303-C09D-4D0D-8B08-32A30443D1D7}" destId="{17F35E79-B98C-4C1D-B09B-44ADA694493C}" srcOrd="2" destOrd="0" presId="urn:microsoft.com/office/officeart/2005/8/layout/orgChart1"/>
    <dgm:cxn modelId="{7682649E-367B-4002-BA6F-580D498CC09B}" type="presParOf" srcId="{A0C7C8A3-56FE-4001-A3D6-CA973E1B9FDA}" destId="{B9ADF870-133B-4A9B-9EB3-91DFB62AA30A}" srcOrd="2" destOrd="0" presId="urn:microsoft.com/office/officeart/2005/8/layout/orgChart1"/>
    <dgm:cxn modelId="{ADA85F1B-65C0-4CE1-8019-25F14EF499CB}" type="presParOf" srcId="{A0C7C8A3-56FE-4001-A3D6-CA973E1B9FDA}" destId="{734AF921-A849-41F2-80AA-18D21D47BA71}" srcOrd="3" destOrd="0" presId="urn:microsoft.com/office/officeart/2005/8/layout/orgChart1"/>
    <dgm:cxn modelId="{F59ECADF-44D1-4839-988B-A1EEEF7E1EC0}" type="presParOf" srcId="{734AF921-A849-41F2-80AA-18D21D47BA71}" destId="{D66EFC09-92AF-4CAE-8EF3-ECAF331D599E}" srcOrd="0" destOrd="0" presId="urn:microsoft.com/office/officeart/2005/8/layout/orgChart1"/>
    <dgm:cxn modelId="{6B7D502A-7609-4C14-BDC7-9C093BBE24AE}" type="presParOf" srcId="{D66EFC09-92AF-4CAE-8EF3-ECAF331D599E}" destId="{F6D3AEA2-0A8D-4DFA-8DB6-BAAD1DFA125C}" srcOrd="0" destOrd="0" presId="urn:microsoft.com/office/officeart/2005/8/layout/orgChart1"/>
    <dgm:cxn modelId="{EB07033F-FE7F-4401-A12B-4378C7EDE8DC}" type="presParOf" srcId="{D66EFC09-92AF-4CAE-8EF3-ECAF331D599E}" destId="{D0A90506-EB97-4BE6-A948-A91C6C8F662D}" srcOrd="1" destOrd="0" presId="urn:microsoft.com/office/officeart/2005/8/layout/orgChart1"/>
    <dgm:cxn modelId="{A7FAE8CF-0FB6-4D3A-B5E1-1AB2E833AD65}" type="presParOf" srcId="{734AF921-A849-41F2-80AA-18D21D47BA71}" destId="{B056AFD5-FA8C-4B02-B1A9-EE7290FC943F}" srcOrd="1" destOrd="0" presId="urn:microsoft.com/office/officeart/2005/8/layout/orgChart1"/>
    <dgm:cxn modelId="{EA6898A4-0565-45AE-B080-47DCFE9AA13F}" type="presParOf" srcId="{734AF921-A849-41F2-80AA-18D21D47BA71}" destId="{99C3A1E7-D4DC-4D16-A21A-BD7C3207CCA0}" srcOrd="2" destOrd="0" presId="urn:microsoft.com/office/officeart/2005/8/layout/orgChart1"/>
    <dgm:cxn modelId="{3A3F637E-4386-445B-9EAD-BD6C29836182}" type="presParOf" srcId="{A0C7C8A3-56FE-4001-A3D6-CA973E1B9FDA}" destId="{2905928C-011E-4CB2-AF89-A15FE1F36C37}" srcOrd="4" destOrd="0" presId="urn:microsoft.com/office/officeart/2005/8/layout/orgChart1"/>
    <dgm:cxn modelId="{31A8D874-6FC4-453F-ABD7-DB482F6B8E6C}" type="presParOf" srcId="{A0C7C8A3-56FE-4001-A3D6-CA973E1B9FDA}" destId="{D37D7E80-87AA-4977-BCA9-D5B317EB6E34}" srcOrd="5" destOrd="0" presId="urn:microsoft.com/office/officeart/2005/8/layout/orgChart1"/>
    <dgm:cxn modelId="{02ECF6C8-0F92-4934-BE2B-987F80C605D8}" type="presParOf" srcId="{D37D7E80-87AA-4977-BCA9-D5B317EB6E34}" destId="{6ED0BA73-2A6D-43FE-AAF8-C2F4FC2F9DAB}" srcOrd="0" destOrd="0" presId="urn:microsoft.com/office/officeart/2005/8/layout/orgChart1"/>
    <dgm:cxn modelId="{FCB156CE-35CA-4D21-9139-1E78524FD85C}" type="presParOf" srcId="{6ED0BA73-2A6D-43FE-AAF8-C2F4FC2F9DAB}" destId="{AD93FD59-B720-411E-8C01-C5E7ECBBDB49}" srcOrd="0" destOrd="0" presId="urn:microsoft.com/office/officeart/2005/8/layout/orgChart1"/>
    <dgm:cxn modelId="{CD3AB0BA-75A3-48C1-BB09-E58089350E89}" type="presParOf" srcId="{6ED0BA73-2A6D-43FE-AAF8-C2F4FC2F9DAB}" destId="{75EA5BFE-85E1-4049-8663-95CA31515FAF}" srcOrd="1" destOrd="0" presId="urn:microsoft.com/office/officeart/2005/8/layout/orgChart1"/>
    <dgm:cxn modelId="{B500CE11-5564-40DB-85BA-1FBD72450A2B}" type="presParOf" srcId="{D37D7E80-87AA-4977-BCA9-D5B317EB6E34}" destId="{0AD28213-658D-413C-A0F0-71A1E3BC966C}" srcOrd="1" destOrd="0" presId="urn:microsoft.com/office/officeart/2005/8/layout/orgChart1"/>
    <dgm:cxn modelId="{F457AC23-FD2B-49E5-8944-381446AC1BB8}" type="presParOf" srcId="{D37D7E80-87AA-4977-BCA9-D5B317EB6E34}" destId="{B3382FDD-7576-4FDB-9C84-D0D33DA2B04D}" srcOrd="2" destOrd="0" presId="urn:microsoft.com/office/officeart/2005/8/layout/orgChart1"/>
    <dgm:cxn modelId="{38BF7253-19CD-4518-B298-BAB40AE1F6B1}" type="presParOf" srcId="{A0C7C8A3-56FE-4001-A3D6-CA973E1B9FDA}" destId="{1724739A-2B9D-456B-885F-F3F66C830FEC}" srcOrd="6" destOrd="0" presId="urn:microsoft.com/office/officeart/2005/8/layout/orgChart1"/>
    <dgm:cxn modelId="{FB97020A-00FA-45A9-8917-6F7367A62080}" type="presParOf" srcId="{A0C7C8A3-56FE-4001-A3D6-CA973E1B9FDA}" destId="{3D5E154A-4D61-4DC7-B497-40A7BC61F71B}" srcOrd="7" destOrd="0" presId="urn:microsoft.com/office/officeart/2005/8/layout/orgChart1"/>
    <dgm:cxn modelId="{41661388-53C1-4E9A-B152-7779CB934B97}" type="presParOf" srcId="{3D5E154A-4D61-4DC7-B497-40A7BC61F71B}" destId="{06FB38E0-51DE-41BA-9FA7-45B08B11DD4D}" srcOrd="0" destOrd="0" presId="urn:microsoft.com/office/officeart/2005/8/layout/orgChart1"/>
    <dgm:cxn modelId="{579B2EBF-7685-4A6B-9B18-FF8C8DACFF57}" type="presParOf" srcId="{06FB38E0-51DE-41BA-9FA7-45B08B11DD4D}" destId="{3BC73D6F-B253-4C21-AB1D-00240276753E}" srcOrd="0" destOrd="0" presId="urn:microsoft.com/office/officeart/2005/8/layout/orgChart1"/>
    <dgm:cxn modelId="{238B36DC-0A7F-45D3-B01C-3B5460596B60}" type="presParOf" srcId="{06FB38E0-51DE-41BA-9FA7-45B08B11DD4D}" destId="{B75CD59F-E325-40E4-A2B6-A302C4E97058}" srcOrd="1" destOrd="0" presId="urn:microsoft.com/office/officeart/2005/8/layout/orgChart1"/>
    <dgm:cxn modelId="{C32BA189-9A5B-4852-87B4-CE8324C178FF}" type="presParOf" srcId="{3D5E154A-4D61-4DC7-B497-40A7BC61F71B}" destId="{7C4B4B16-3586-49F7-8794-0AB850F9707A}" srcOrd="1" destOrd="0" presId="urn:microsoft.com/office/officeart/2005/8/layout/orgChart1"/>
    <dgm:cxn modelId="{C55B5016-D0DC-4854-A9D5-E4FBC0D61B3A}" type="presParOf" srcId="{3D5E154A-4D61-4DC7-B497-40A7BC61F71B}" destId="{457C987B-4BF0-40F9-86D6-5B77E18AA842}" srcOrd="2" destOrd="0" presId="urn:microsoft.com/office/officeart/2005/8/layout/orgChart1"/>
    <dgm:cxn modelId="{8FC63B76-91DF-4FB9-8B2F-753E934B7CDB}" type="presParOf" srcId="{AEC0C732-AEEA-474F-A5C6-BE30B5285B2D}" destId="{5346CBEA-8A4F-4678-B3E6-FBEE47D3F4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81189F-82CB-4BA1-8761-D575561A45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25A7F7-518E-43A4-ACC2-48794296727E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Unbalanced Forces and Acceleration</a:t>
          </a:r>
          <a:endParaRPr lang="en-US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15519A-9EBB-49F6-99D4-AF49C409047A}" type="parTrans" cxnId="{A226BC58-F07B-4D5A-A829-F02C98163063}">
      <dgm:prSet/>
      <dgm:spPr/>
      <dgm:t>
        <a:bodyPr/>
        <a:lstStyle/>
        <a:p>
          <a:endParaRPr lang="en-US"/>
        </a:p>
      </dgm:t>
    </dgm:pt>
    <dgm:pt modelId="{D8A51F24-AFAF-439F-8B7D-03A329BD243D}" type="sibTrans" cxnId="{A226BC58-F07B-4D5A-A829-F02C98163063}">
      <dgm:prSet/>
      <dgm:spPr/>
      <dgm:t>
        <a:bodyPr/>
        <a:lstStyle/>
        <a:p>
          <a:endParaRPr lang="en-US"/>
        </a:p>
      </dgm:t>
    </dgm:pt>
    <dgm:pt modelId="{74B0FA5C-8BE2-4B26-9E17-A3AECA82243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kicking a soccer ball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AF4B13-14DC-4F59-AABC-7ADFB59C973E}" type="parTrans" cxnId="{616CFD7A-922F-4AB4-8E17-45D252403707}">
      <dgm:prSet/>
      <dgm:spPr/>
      <dgm:t>
        <a:bodyPr/>
        <a:lstStyle/>
        <a:p>
          <a:endParaRPr lang="en-US"/>
        </a:p>
      </dgm:t>
    </dgm:pt>
    <dgm:pt modelId="{9C27818A-3BC7-4FCF-B837-A4599F5D7B34}" type="sibTrans" cxnId="{616CFD7A-922F-4AB4-8E17-45D252403707}">
      <dgm:prSet/>
      <dgm:spPr/>
      <dgm:t>
        <a:bodyPr/>
        <a:lstStyle/>
        <a:p>
          <a:endParaRPr lang="en-US"/>
        </a:p>
      </dgm:t>
    </dgm:pt>
    <dgm:pt modelId="{3085CEA9-F235-42A6-9562-32FBF7DA254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lifting a backpack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9D29A8-1311-4B53-B4ED-5BD989FEFFC9}" type="parTrans" cxnId="{6EF93D83-3865-4CDE-B012-96D272854AAE}">
      <dgm:prSet/>
      <dgm:spPr/>
      <dgm:t>
        <a:bodyPr/>
        <a:lstStyle/>
        <a:p>
          <a:endParaRPr lang="en-US"/>
        </a:p>
      </dgm:t>
    </dgm:pt>
    <dgm:pt modelId="{BE2DE58E-59A0-4765-AF3E-957C010ACA60}" type="sibTrans" cxnId="{6EF93D83-3865-4CDE-B012-96D272854AAE}">
      <dgm:prSet/>
      <dgm:spPr/>
      <dgm:t>
        <a:bodyPr/>
        <a:lstStyle/>
        <a:p>
          <a:endParaRPr lang="en-US"/>
        </a:p>
      </dgm:t>
    </dgm:pt>
    <dgm:pt modelId="{D240055E-1FCF-4567-8435-D27CAEA35F0C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using a brake to stop a car 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D7A889-68CD-4709-98C7-8EE41AA4A360}" type="parTrans" cxnId="{E9979008-32A9-42EC-8AD9-801D457DB358}">
      <dgm:prSet/>
      <dgm:spPr/>
      <dgm:t>
        <a:bodyPr/>
        <a:lstStyle/>
        <a:p>
          <a:endParaRPr lang="en-US"/>
        </a:p>
      </dgm:t>
    </dgm:pt>
    <dgm:pt modelId="{467E69A7-6692-4851-80C9-F24005FF29FA}" type="sibTrans" cxnId="{E9979008-32A9-42EC-8AD9-801D457DB358}">
      <dgm:prSet/>
      <dgm:spPr/>
      <dgm:t>
        <a:bodyPr/>
        <a:lstStyle/>
        <a:p>
          <a:endParaRPr lang="en-US"/>
        </a:p>
      </dgm:t>
    </dgm:pt>
    <dgm:pt modelId="{FB65A540-7D14-4185-9735-B927DC49FC48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bouncing a ball off the floor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FEC1F5-3F10-4226-A1E9-1D87CF3A5A81}" type="parTrans" cxnId="{2074072B-3134-43A5-AD81-63214936B76E}">
      <dgm:prSet/>
      <dgm:spPr/>
      <dgm:t>
        <a:bodyPr/>
        <a:lstStyle/>
        <a:p>
          <a:endParaRPr lang="en-US"/>
        </a:p>
      </dgm:t>
    </dgm:pt>
    <dgm:pt modelId="{68F70C39-933E-4FDA-AA79-D912377EEBB0}" type="sibTrans" cxnId="{2074072B-3134-43A5-AD81-63214936B76E}">
      <dgm:prSet/>
      <dgm:spPr/>
      <dgm:t>
        <a:bodyPr/>
        <a:lstStyle/>
        <a:p>
          <a:endParaRPr lang="en-US"/>
        </a:p>
      </dgm:t>
    </dgm:pt>
    <dgm:pt modelId="{F1A2777B-BF4A-4AD4-B31F-C779FAAD3937}" type="pres">
      <dgm:prSet presAssocID="{B781189F-82CB-4BA1-8761-D575561A45B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EC0C732-AEEA-474F-A5C6-BE30B5285B2D}" type="pres">
      <dgm:prSet presAssocID="{2825A7F7-518E-43A4-ACC2-48794296727E}" presName="hierRoot1" presStyleCnt="0">
        <dgm:presLayoutVars>
          <dgm:hierBranch/>
        </dgm:presLayoutVars>
      </dgm:prSet>
      <dgm:spPr/>
    </dgm:pt>
    <dgm:pt modelId="{3232A035-4762-4114-A692-E7F9F9FB9100}" type="pres">
      <dgm:prSet presAssocID="{2825A7F7-518E-43A4-ACC2-48794296727E}" presName="rootComposite1" presStyleCnt="0"/>
      <dgm:spPr/>
    </dgm:pt>
    <dgm:pt modelId="{8CBF1992-E806-41E0-8149-3FC062C65021}" type="pres">
      <dgm:prSet presAssocID="{2825A7F7-518E-43A4-ACC2-48794296727E}" presName="rootText1" presStyleLbl="node0" presStyleIdx="0" presStyleCnt="1" custScaleX="289675" custScaleY="383277">
        <dgm:presLayoutVars>
          <dgm:chPref val="3"/>
        </dgm:presLayoutVars>
      </dgm:prSet>
      <dgm:spPr/>
    </dgm:pt>
    <dgm:pt modelId="{1E4A2249-5648-4B1A-BABF-B7825C33CD5D}" type="pres">
      <dgm:prSet presAssocID="{2825A7F7-518E-43A4-ACC2-48794296727E}" presName="rootConnector1" presStyleLbl="node1" presStyleIdx="0" presStyleCnt="0"/>
      <dgm:spPr/>
    </dgm:pt>
    <dgm:pt modelId="{A0C7C8A3-56FE-4001-A3D6-CA973E1B9FDA}" type="pres">
      <dgm:prSet presAssocID="{2825A7F7-518E-43A4-ACC2-48794296727E}" presName="hierChild2" presStyleCnt="0"/>
      <dgm:spPr/>
    </dgm:pt>
    <dgm:pt modelId="{EB8D57F8-E762-4155-A17E-8FB6CD513B34}" type="pres">
      <dgm:prSet presAssocID="{4FAF4B13-14DC-4F59-AABC-7ADFB59C973E}" presName="Name35" presStyleLbl="parChTrans1D2" presStyleIdx="0" presStyleCnt="4"/>
      <dgm:spPr/>
    </dgm:pt>
    <dgm:pt modelId="{4401A303-C09D-4D0D-8B08-32A30443D1D7}" type="pres">
      <dgm:prSet presAssocID="{74B0FA5C-8BE2-4B26-9E17-A3AECA822433}" presName="hierRoot2" presStyleCnt="0">
        <dgm:presLayoutVars>
          <dgm:hierBranch/>
        </dgm:presLayoutVars>
      </dgm:prSet>
      <dgm:spPr/>
    </dgm:pt>
    <dgm:pt modelId="{9B0582E0-821F-48E8-9909-ABD805DBEDBB}" type="pres">
      <dgm:prSet presAssocID="{74B0FA5C-8BE2-4B26-9E17-A3AECA822433}" presName="rootComposite" presStyleCnt="0"/>
      <dgm:spPr/>
    </dgm:pt>
    <dgm:pt modelId="{8FEA22C0-A25B-4382-84EA-01465423EB3D}" type="pres">
      <dgm:prSet presAssocID="{74B0FA5C-8BE2-4B26-9E17-A3AECA822433}" presName="rootText" presStyleLbl="node2" presStyleIdx="0" presStyleCnt="4" custScaleY="2139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48216-325A-46CD-8372-9A23F55B9032}" type="pres">
      <dgm:prSet presAssocID="{74B0FA5C-8BE2-4B26-9E17-A3AECA822433}" presName="rootConnector" presStyleLbl="node2" presStyleIdx="0" presStyleCnt="4"/>
      <dgm:spPr/>
    </dgm:pt>
    <dgm:pt modelId="{73098597-111C-474F-81F2-BEE4585A32EA}" type="pres">
      <dgm:prSet presAssocID="{74B0FA5C-8BE2-4B26-9E17-A3AECA822433}" presName="hierChild4" presStyleCnt="0"/>
      <dgm:spPr/>
    </dgm:pt>
    <dgm:pt modelId="{17F35E79-B98C-4C1D-B09B-44ADA694493C}" type="pres">
      <dgm:prSet presAssocID="{74B0FA5C-8BE2-4B26-9E17-A3AECA822433}" presName="hierChild5" presStyleCnt="0"/>
      <dgm:spPr/>
    </dgm:pt>
    <dgm:pt modelId="{B9ADF870-133B-4A9B-9EB3-91DFB62AA30A}" type="pres">
      <dgm:prSet presAssocID="{069D29A8-1311-4B53-B4ED-5BD989FEFFC9}" presName="Name35" presStyleLbl="parChTrans1D2" presStyleIdx="1" presStyleCnt="4"/>
      <dgm:spPr/>
    </dgm:pt>
    <dgm:pt modelId="{734AF921-A849-41F2-80AA-18D21D47BA71}" type="pres">
      <dgm:prSet presAssocID="{3085CEA9-F235-42A6-9562-32FBF7DA254F}" presName="hierRoot2" presStyleCnt="0">
        <dgm:presLayoutVars>
          <dgm:hierBranch val="init"/>
        </dgm:presLayoutVars>
      </dgm:prSet>
      <dgm:spPr/>
    </dgm:pt>
    <dgm:pt modelId="{D66EFC09-92AF-4CAE-8EF3-ECAF331D599E}" type="pres">
      <dgm:prSet presAssocID="{3085CEA9-F235-42A6-9562-32FBF7DA254F}" presName="rootComposite" presStyleCnt="0"/>
      <dgm:spPr/>
    </dgm:pt>
    <dgm:pt modelId="{F6D3AEA2-0A8D-4DFA-8DB6-BAAD1DFA125C}" type="pres">
      <dgm:prSet presAssocID="{3085CEA9-F235-42A6-9562-32FBF7DA254F}" presName="rootText" presStyleLbl="node2" presStyleIdx="1" presStyleCnt="4" custScaleY="190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90506-EB97-4BE6-A948-A91C6C8F662D}" type="pres">
      <dgm:prSet presAssocID="{3085CEA9-F235-42A6-9562-32FBF7DA254F}" presName="rootConnector" presStyleLbl="node2" presStyleIdx="1" presStyleCnt="4"/>
      <dgm:spPr/>
    </dgm:pt>
    <dgm:pt modelId="{B056AFD5-FA8C-4B02-B1A9-EE7290FC943F}" type="pres">
      <dgm:prSet presAssocID="{3085CEA9-F235-42A6-9562-32FBF7DA254F}" presName="hierChild4" presStyleCnt="0"/>
      <dgm:spPr/>
    </dgm:pt>
    <dgm:pt modelId="{99C3A1E7-D4DC-4D16-A21A-BD7C3207CCA0}" type="pres">
      <dgm:prSet presAssocID="{3085CEA9-F235-42A6-9562-32FBF7DA254F}" presName="hierChild5" presStyleCnt="0"/>
      <dgm:spPr/>
    </dgm:pt>
    <dgm:pt modelId="{2905928C-011E-4CB2-AF89-A15FE1F36C37}" type="pres">
      <dgm:prSet presAssocID="{CED7A889-68CD-4709-98C7-8EE41AA4A360}" presName="Name35" presStyleLbl="parChTrans1D2" presStyleIdx="2" presStyleCnt="4"/>
      <dgm:spPr/>
    </dgm:pt>
    <dgm:pt modelId="{D37D7E80-87AA-4977-BCA9-D5B317EB6E34}" type="pres">
      <dgm:prSet presAssocID="{D240055E-1FCF-4567-8435-D27CAEA35F0C}" presName="hierRoot2" presStyleCnt="0">
        <dgm:presLayoutVars>
          <dgm:hierBranch val="init"/>
        </dgm:presLayoutVars>
      </dgm:prSet>
      <dgm:spPr/>
    </dgm:pt>
    <dgm:pt modelId="{6ED0BA73-2A6D-43FE-AAF8-C2F4FC2F9DAB}" type="pres">
      <dgm:prSet presAssocID="{D240055E-1FCF-4567-8435-D27CAEA35F0C}" presName="rootComposite" presStyleCnt="0"/>
      <dgm:spPr/>
    </dgm:pt>
    <dgm:pt modelId="{AD93FD59-B720-411E-8C01-C5E7ECBBDB49}" type="pres">
      <dgm:prSet presAssocID="{D240055E-1FCF-4567-8435-D27CAEA35F0C}" presName="rootText" presStyleLbl="node2" presStyleIdx="2" presStyleCnt="4" custScaleY="208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EA5BFE-85E1-4049-8663-95CA31515FAF}" type="pres">
      <dgm:prSet presAssocID="{D240055E-1FCF-4567-8435-D27CAEA35F0C}" presName="rootConnector" presStyleLbl="node2" presStyleIdx="2" presStyleCnt="4"/>
      <dgm:spPr/>
    </dgm:pt>
    <dgm:pt modelId="{0AD28213-658D-413C-A0F0-71A1E3BC966C}" type="pres">
      <dgm:prSet presAssocID="{D240055E-1FCF-4567-8435-D27CAEA35F0C}" presName="hierChild4" presStyleCnt="0"/>
      <dgm:spPr/>
    </dgm:pt>
    <dgm:pt modelId="{B3382FDD-7576-4FDB-9C84-D0D33DA2B04D}" type="pres">
      <dgm:prSet presAssocID="{D240055E-1FCF-4567-8435-D27CAEA35F0C}" presName="hierChild5" presStyleCnt="0"/>
      <dgm:spPr/>
    </dgm:pt>
    <dgm:pt modelId="{1724739A-2B9D-456B-885F-F3F66C830FEC}" type="pres">
      <dgm:prSet presAssocID="{E7FEC1F5-3F10-4226-A1E9-1D87CF3A5A81}" presName="Name35" presStyleLbl="parChTrans1D2" presStyleIdx="3" presStyleCnt="4"/>
      <dgm:spPr/>
    </dgm:pt>
    <dgm:pt modelId="{3D5E154A-4D61-4DC7-B497-40A7BC61F71B}" type="pres">
      <dgm:prSet presAssocID="{FB65A540-7D14-4185-9735-B927DC49FC48}" presName="hierRoot2" presStyleCnt="0">
        <dgm:presLayoutVars>
          <dgm:hierBranch val="init"/>
        </dgm:presLayoutVars>
      </dgm:prSet>
      <dgm:spPr/>
    </dgm:pt>
    <dgm:pt modelId="{06FB38E0-51DE-41BA-9FA7-45B08B11DD4D}" type="pres">
      <dgm:prSet presAssocID="{FB65A540-7D14-4185-9735-B927DC49FC48}" presName="rootComposite" presStyleCnt="0"/>
      <dgm:spPr/>
    </dgm:pt>
    <dgm:pt modelId="{3BC73D6F-B253-4C21-AB1D-00240276753E}" type="pres">
      <dgm:prSet presAssocID="{FB65A540-7D14-4185-9735-B927DC49FC48}" presName="rootText" presStyleLbl="node2" presStyleIdx="3" presStyleCnt="4" custScaleY="224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CD59F-E325-40E4-A2B6-A302C4E97058}" type="pres">
      <dgm:prSet presAssocID="{FB65A540-7D14-4185-9735-B927DC49FC48}" presName="rootConnector" presStyleLbl="node2" presStyleIdx="3" presStyleCnt="4"/>
      <dgm:spPr/>
    </dgm:pt>
    <dgm:pt modelId="{7C4B4B16-3586-49F7-8794-0AB850F9707A}" type="pres">
      <dgm:prSet presAssocID="{FB65A540-7D14-4185-9735-B927DC49FC48}" presName="hierChild4" presStyleCnt="0"/>
      <dgm:spPr/>
    </dgm:pt>
    <dgm:pt modelId="{457C987B-4BF0-40F9-86D6-5B77E18AA842}" type="pres">
      <dgm:prSet presAssocID="{FB65A540-7D14-4185-9735-B927DC49FC48}" presName="hierChild5" presStyleCnt="0"/>
      <dgm:spPr/>
    </dgm:pt>
    <dgm:pt modelId="{5346CBEA-8A4F-4678-B3E6-FBEE47D3F445}" type="pres">
      <dgm:prSet presAssocID="{2825A7F7-518E-43A4-ACC2-48794296727E}" presName="hierChild3" presStyleCnt="0"/>
      <dgm:spPr/>
    </dgm:pt>
  </dgm:ptLst>
  <dgm:cxnLst>
    <dgm:cxn modelId="{F082E154-632B-437F-AC04-1D0B1819CAA5}" type="presOf" srcId="{CED7A889-68CD-4709-98C7-8EE41AA4A360}" destId="{2905928C-011E-4CB2-AF89-A15FE1F36C37}" srcOrd="0" destOrd="0" presId="urn:microsoft.com/office/officeart/2005/8/layout/orgChart1"/>
    <dgm:cxn modelId="{E9979008-32A9-42EC-8AD9-801D457DB358}" srcId="{2825A7F7-518E-43A4-ACC2-48794296727E}" destId="{D240055E-1FCF-4567-8435-D27CAEA35F0C}" srcOrd="2" destOrd="0" parTransId="{CED7A889-68CD-4709-98C7-8EE41AA4A360}" sibTransId="{467E69A7-6692-4851-80C9-F24005FF29FA}"/>
    <dgm:cxn modelId="{A226BC58-F07B-4D5A-A829-F02C98163063}" srcId="{B781189F-82CB-4BA1-8761-D575561A45B8}" destId="{2825A7F7-518E-43A4-ACC2-48794296727E}" srcOrd="0" destOrd="0" parTransId="{4A15519A-9EBB-49F6-99D4-AF49C409047A}" sibTransId="{D8A51F24-AFAF-439F-8B7D-03A329BD243D}"/>
    <dgm:cxn modelId="{02CA0F3C-938E-45DC-8964-BB848E639398}" type="presOf" srcId="{3085CEA9-F235-42A6-9562-32FBF7DA254F}" destId="{D0A90506-EB97-4BE6-A948-A91C6C8F662D}" srcOrd="1" destOrd="0" presId="urn:microsoft.com/office/officeart/2005/8/layout/orgChart1"/>
    <dgm:cxn modelId="{69162EFB-9CD3-42A1-B42E-E05338554AEA}" type="presOf" srcId="{069D29A8-1311-4B53-B4ED-5BD989FEFFC9}" destId="{B9ADF870-133B-4A9B-9EB3-91DFB62AA30A}" srcOrd="0" destOrd="0" presId="urn:microsoft.com/office/officeart/2005/8/layout/orgChart1"/>
    <dgm:cxn modelId="{8FC594ED-8B4B-461E-90BD-1F3919CDA19C}" type="presOf" srcId="{2825A7F7-518E-43A4-ACC2-48794296727E}" destId="{1E4A2249-5648-4B1A-BABF-B7825C33CD5D}" srcOrd="1" destOrd="0" presId="urn:microsoft.com/office/officeart/2005/8/layout/orgChart1"/>
    <dgm:cxn modelId="{F42843B3-5CFC-4E6F-B274-FDA974BE0101}" type="presOf" srcId="{4FAF4B13-14DC-4F59-AABC-7ADFB59C973E}" destId="{EB8D57F8-E762-4155-A17E-8FB6CD513B34}" srcOrd="0" destOrd="0" presId="urn:microsoft.com/office/officeart/2005/8/layout/orgChart1"/>
    <dgm:cxn modelId="{034ED1C9-561F-4641-AB32-446858C2E17E}" type="presOf" srcId="{FB65A540-7D14-4185-9735-B927DC49FC48}" destId="{B75CD59F-E325-40E4-A2B6-A302C4E97058}" srcOrd="1" destOrd="0" presId="urn:microsoft.com/office/officeart/2005/8/layout/orgChart1"/>
    <dgm:cxn modelId="{6EF93D83-3865-4CDE-B012-96D272854AAE}" srcId="{2825A7F7-518E-43A4-ACC2-48794296727E}" destId="{3085CEA9-F235-42A6-9562-32FBF7DA254F}" srcOrd="1" destOrd="0" parTransId="{069D29A8-1311-4B53-B4ED-5BD989FEFFC9}" sibTransId="{BE2DE58E-59A0-4765-AF3E-957C010ACA60}"/>
    <dgm:cxn modelId="{ED5F1540-314A-480E-A42E-F7AB62C1D2AD}" type="presOf" srcId="{2825A7F7-518E-43A4-ACC2-48794296727E}" destId="{8CBF1992-E806-41E0-8149-3FC062C65021}" srcOrd="0" destOrd="0" presId="urn:microsoft.com/office/officeart/2005/8/layout/orgChart1"/>
    <dgm:cxn modelId="{657E18D3-96B5-4D41-B6F7-573767C1D0F9}" type="presOf" srcId="{D240055E-1FCF-4567-8435-D27CAEA35F0C}" destId="{75EA5BFE-85E1-4049-8663-95CA31515FAF}" srcOrd="1" destOrd="0" presId="urn:microsoft.com/office/officeart/2005/8/layout/orgChart1"/>
    <dgm:cxn modelId="{13BB4171-1463-461C-821B-8AFD34BFD387}" type="presOf" srcId="{B781189F-82CB-4BA1-8761-D575561A45B8}" destId="{F1A2777B-BF4A-4AD4-B31F-C779FAAD3937}" srcOrd="0" destOrd="0" presId="urn:microsoft.com/office/officeart/2005/8/layout/orgChart1"/>
    <dgm:cxn modelId="{99E0233B-A5B3-4667-9229-B2280359C5CD}" type="presOf" srcId="{D240055E-1FCF-4567-8435-D27CAEA35F0C}" destId="{AD93FD59-B720-411E-8C01-C5E7ECBBDB49}" srcOrd="0" destOrd="0" presId="urn:microsoft.com/office/officeart/2005/8/layout/orgChart1"/>
    <dgm:cxn modelId="{308DA6C6-243C-4BB7-AA51-2A3A51C22667}" type="presOf" srcId="{3085CEA9-F235-42A6-9562-32FBF7DA254F}" destId="{F6D3AEA2-0A8D-4DFA-8DB6-BAAD1DFA125C}" srcOrd="0" destOrd="0" presId="urn:microsoft.com/office/officeart/2005/8/layout/orgChart1"/>
    <dgm:cxn modelId="{1C2E3E0F-BAEA-49E6-BAB7-BA2B4DDA239C}" type="presOf" srcId="{FB65A540-7D14-4185-9735-B927DC49FC48}" destId="{3BC73D6F-B253-4C21-AB1D-00240276753E}" srcOrd="0" destOrd="0" presId="urn:microsoft.com/office/officeart/2005/8/layout/orgChart1"/>
    <dgm:cxn modelId="{EA417D93-E801-4E50-81D9-1550576D761F}" type="presOf" srcId="{74B0FA5C-8BE2-4B26-9E17-A3AECA822433}" destId="{1D348216-325A-46CD-8372-9A23F55B9032}" srcOrd="1" destOrd="0" presId="urn:microsoft.com/office/officeart/2005/8/layout/orgChart1"/>
    <dgm:cxn modelId="{616CFD7A-922F-4AB4-8E17-45D252403707}" srcId="{2825A7F7-518E-43A4-ACC2-48794296727E}" destId="{74B0FA5C-8BE2-4B26-9E17-A3AECA822433}" srcOrd="0" destOrd="0" parTransId="{4FAF4B13-14DC-4F59-AABC-7ADFB59C973E}" sibTransId="{9C27818A-3BC7-4FCF-B837-A4599F5D7B34}"/>
    <dgm:cxn modelId="{90200468-241C-4B38-A575-29EA171912E3}" type="presOf" srcId="{E7FEC1F5-3F10-4226-A1E9-1D87CF3A5A81}" destId="{1724739A-2B9D-456B-885F-F3F66C830FEC}" srcOrd="0" destOrd="0" presId="urn:microsoft.com/office/officeart/2005/8/layout/orgChart1"/>
    <dgm:cxn modelId="{2074072B-3134-43A5-AD81-63214936B76E}" srcId="{2825A7F7-518E-43A4-ACC2-48794296727E}" destId="{FB65A540-7D14-4185-9735-B927DC49FC48}" srcOrd="3" destOrd="0" parTransId="{E7FEC1F5-3F10-4226-A1E9-1D87CF3A5A81}" sibTransId="{68F70C39-933E-4FDA-AA79-D912377EEBB0}"/>
    <dgm:cxn modelId="{CEF07AB8-F296-417E-929C-8F4266292C97}" type="presOf" srcId="{74B0FA5C-8BE2-4B26-9E17-A3AECA822433}" destId="{8FEA22C0-A25B-4382-84EA-01465423EB3D}" srcOrd="0" destOrd="0" presId="urn:microsoft.com/office/officeart/2005/8/layout/orgChart1"/>
    <dgm:cxn modelId="{28AF58AC-3788-40BC-89C3-C5B61607FD78}" type="presParOf" srcId="{F1A2777B-BF4A-4AD4-B31F-C779FAAD3937}" destId="{AEC0C732-AEEA-474F-A5C6-BE30B5285B2D}" srcOrd="0" destOrd="0" presId="urn:microsoft.com/office/officeart/2005/8/layout/orgChart1"/>
    <dgm:cxn modelId="{57AEC33F-61BC-47DE-B7A1-CC386BE4A4E6}" type="presParOf" srcId="{AEC0C732-AEEA-474F-A5C6-BE30B5285B2D}" destId="{3232A035-4762-4114-A692-E7F9F9FB9100}" srcOrd="0" destOrd="0" presId="urn:microsoft.com/office/officeart/2005/8/layout/orgChart1"/>
    <dgm:cxn modelId="{5DDA3C73-0B8C-460C-BD6E-5DDBB7FAAB3A}" type="presParOf" srcId="{3232A035-4762-4114-A692-E7F9F9FB9100}" destId="{8CBF1992-E806-41E0-8149-3FC062C65021}" srcOrd="0" destOrd="0" presId="urn:microsoft.com/office/officeart/2005/8/layout/orgChart1"/>
    <dgm:cxn modelId="{0EB75ECD-4F28-4D4F-89EC-A055F50486AC}" type="presParOf" srcId="{3232A035-4762-4114-A692-E7F9F9FB9100}" destId="{1E4A2249-5648-4B1A-BABF-B7825C33CD5D}" srcOrd="1" destOrd="0" presId="urn:microsoft.com/office/officeart/2005/8/layout/orgChart1"/>
    <dgm:cxn modelId="{F5672234-AD66-4FE6-86AE-A295C73708FE}" type="presParOf" srcId="{AEC0C732-AEEA-474F-A5C6-BE30B5285B2D}" destId="{A0C7C8A3-56FE-4001-A3D6-CA973E1B9FDA}" srcOrd="1" destOrd="0" presId="urn:microsoft.com/office/officeart/2005/8/layout/orgChart1"/>
    <dgm:cxn modelId="{175415B9-1491-4803-8853-8EEE6CFD6C4F}" type="presParOf" srcId="{A0C7C8A3-56FE-4001-A3D6-CA973E1B9FDA}" destId="{EB8D57F8-E762-4155-A17E-8FB6CD513B34}" srcOrd="0" destOrd="0" presId="urn:microsoft.com/office/officeart/2005/8/layout/orgChart1"/>
    <dgm:cxn modelId="{47C4A1DE-EF9C-4919-BF66-5B083EE0D8BD}" type="presParOf" srcId="{A0C7C8A3-56FE-4001-A3D6-CA973E1B9FDA}" destId="{4401A303-C09D-4D0D-8B08-32A30443D1D7}" srcOrd="1" destOrd="0" presId="urn:microsoft.com/office/officeart/2005/8/layout/orgChart1"/>
    <dgm:cxn modelId="{7D128433-1BD5-4692-B6BB-F2AD4F87578E}" type="presParOf" srcId="{4401A303-C09D-4D0D-8B08-32A30443D1D7}" destId="{9B0582E0-821F-48E8-9909-ABD805DBEDBB}" srcOrd="0" destOrd="0" presId="urn:microsoft.com/office/officeart/2005/8/layout/orgChart1"/>
    <dgm:cxn modelId="{7F30A1DF-9528-4CED-97CB-0C23A001EB55}" type="presParOf" srcId="{9B0582E0-821F-48E8-9909-ABD805DBEDBB}" destId="{8FEA22C0-A25B-4382-84EA-01465423EB3D}" srcOrd="0" destOrd="0" presId="urn:microsoft.com/office/officeart/2005/8/layout/orgChart1"/>
    <dgm:cxn modelId="{A1B6072C-C846-4972-962B-20A9F88FCA26}" type="presParOf" srcId="{9B0582E0-821F-48E8-9909-ABD805DBEDBB}" destId="{1D348216-325A-46CD-8372-9A23F55B9032}" srcOrd="1" destOrd="0" presId="urn:microsoft.com/office/officeart/2005/8/layout/orgChart1"/>
    <dgm:cxn modelId="{A9E11449-1B9A-438B-94BF-00A3130377E9}" type="presParOf" srcId="{4401A303-C09D-4D0D-8B08-32A30443D1D7}" destId="{73098597-111C-474F-81F2-BEE4585A32EA}" srcOrd="1" destOrd="0" presId="urn:microsoft.com/office/officeart/2005/8/layout/orgChart1"/>
    <dgm:cxn modelId="{72444319-DE55-4DED-A7B2-E6D0B03D018B}" type="presParOf" srcId="{4401A303-C09D-4D0D-8B08-32A30443D1D7}" destId="{17F35E79-B98C-4C1D-B09B-44ADA694493C}" srcOrd="2" destOrd="0" presId="urn:microsoft.com/office/officeart/2005/8/layout/orgChart1"/>
    <dgm:cxn modelId="{BFF98DB5-783C-4D4D-A880-14DD81130722}" type="presParOf" srcId="{A0C7C8A3-56FE-4001-A3D6-CA973E1B9FDA}" destId="{B9ADF870-133B-4A9B-9EB3-91DFB62AA30A}" srcOrd="2" destOrd="0" presId="urn:microsoft.com/office/officeart/2005/8/layout/orgChart1"/>
    <dgm:cxn modelId="{C1EE1166-D0CD-4DB1-88DC-F81C9DC5A29F}" type="presParOf" srcId="{A0C7C8A3-56FE-4001-A3D6-CA973E1B9FDA}" destId="{734AF921-A849-41F2-80AA-18D21D47BA71}" srcOrd="3" destOrd="0" presId="urn:microsoft.com/office/officeart/2005/8/layout/orgChart1"/>
    <dgm:cxn modelId="{66652879-469B-415A-89EA-4D032860C54D}" type="presParOf" srcId="{734AF921-A849-41F2-80AA-18D21D47BA71}" destId="{D66EFC09-92AF-4CAE-8EF3-ECAF331D599E}" srcOrd="0" destOrd="0" presId="urn:microsoft.com/office/officeart/2005/8/layout/orgChart1"/>
    <dgm:cxn modelId="{E4FFDF24-98E2-4207-AADD-3EB709B9B7DA}" type="presParOf" srcId="{D66EFC09-92AF-4CAE-8EF3-ECAF331D599E}" destId="{F6D3AEA2-0A8D-4DFA-8DB6-BAAD1DFA125C}" srcOrd="0" destOrd="0" presId="urn:microsoft.com/office/officeart/2005/8/layout/orgChart1"/>
    <dgm:cxn modelId="{97537166-F2BB-4FB5-A180-0D867CC63C35}" type="presParOf" srcId="{D66EFC09-92AF-4CAE-8EF3-ECAF331D599E}" destId="{D0A90506-EB97-4BE6-A948-A91C6C8F662D}" srcOrd="1" destOrd="0" presId="urn:microsoft.com/office/officeart/2005/8/layout/orgChart1"/>
    <dgm:cxn modelId="{4EBBBCE1-8B01-45B4-AC03-9FA1558DE6E3}" type="presParOf" srcId="{734AF921-A849-41F2-80AA-18D21D47BA71}" destId="{B056AFD5-FA8C-4B02-B1A9-EE7290FC943F}" srcOrd="1" destOrd="0" presId="urn:microsoft.com/office/officeart/2005/8/layout/orgChart1"/>
    <dgm:cxn modelId="{3A43FC4E-887D-4FFF-A541-FA6B67EA808A}" type="presParOf" srcId="{734AF921-A849-41F2-80AA-18D21D47BA71}" destId="{99C3A1E7-D4DC-4D16-A21A-BD7C3207CCA0}" srcOrd="2" destOrd="0" presId="urn:microsoft.com/office/officeart/2005/8/layout/orgChart1"/>
    <dgm:cxn modelId="{1D302277-8BB2-49FB-8EBA-29CD5D800862}" type="presParOf" srcId="{A0C7C8A3-56FE-4001-A3D6-CA973E1B9FDA}" destId="{2905928C-011E-4CB2-AF89-A15FE1F36C37}" srcOrd="4" destOrd="0" presId="urn:microsoft.com/office/officeart/2005/8/layout/orgChart1"/>
    <dgm:cxn modelId="{E22DA7E9-BE99-44A6-A224-286B706939FA}" type="presParOf" srcId="{A0C7C8A3-56FE-4001-A3D6-CA973E1B9FDA}" destId="{D37D7E80-87AA-4977-BCA9-D5B317EB6E34}" srcOrd="5" destOrd="0" presId="urn:microsoft.com/office/officeart/2005/8/layout/orgChart1"/>
    <dgm:cxn modelId="{C6DFC81C-0A22-4B36-B7B7-8F6284FD5419}" type="presParOf" srcId="{D37D7E80-87AA-4977-BCA9-D5B317EB6E34}" destId="{6ED0BA73-2A6D-43FE-AAF8-C2F4FC2F9DAB}" srcOrd="0" destOrd="0" presId="urn:microsoft.com/office/officeart/2005/8/layout/orgChart1"/>
    <dgm:cxn modelId="{1C737149-56D1-432D-B300-D10758A68FA8}" type="presParOf" srcId="{6ED0BA73-2A6D-43FE-AAF8-C2F4FC2F9DAB}" destId="{AD93FD59-B720-411E-8C01-C5E7ECBBDB49}" srcOrd="0" destOrd="0" presId="urn:microsoft.com/office/officeart/2005/8/layout/orgChart1"/>
    <dgm:cxn modelId="{0C7B0CA3-2C3B-4469-B786-7FB1967C181D}" type="presParOf" srcId="{6ED0BA73-2A6D-43FE-AAF8-C2F4FC2F9DAB}" destId="{75EA5BFE-85E1-4049-8663-95CA31515FAF}" srcOrd="1" destOrd="0" presId="urn:microsoft.com/office/officeart/2005/8/layout/orgChart1"/>
    <dgm:cxn modelId="{FD225070-DBA4-45BF-B5A4-B75796455428}" type="presParOf" srcId="{D37D7E80-87AA-4977-BCA9-D5B317EB6E34}" destId="{0AD28213-658D-413C-A0F0-71A1E3BC966C}" srcOrd="1" destOrd="0" presId="urn:microsoft.com/office/officeart/2005/8/layout/orgChart1"/>
    <dgm:cxn modelId="{661F1535-B70C-4B60-983F-69354F99446A}" type="presParOf" srcId="{D37D7E80-87AA-4977-BCA9-D5B317EB6E34}" destId="{B3382FDD-7576-4FDB-9C84-D0D33DA2B04D}" srcOrd="2" destOrd="0" presId="urn:microsoft.com/office/officeart/2005/8/layout/orgChart1"/>
    <dgm:cxn modelId="{3F95A85C-41B0-4BDE-8847-676714C3022A}" type="presParOf" srcId="{A0C7C8A3-56FE-4001-A3D6-CA973E1B9FDA}" destId="{1724739A-2B9D-456B-885F-F3F66C830FEC}" srcOrd="6" destOrd="0" presId="urn:microsoft.com/office/officeart/2005/8/layout/orgChart1"/>
    <dgm:cxn modelId="{484F0D9C-10B6-4713-A177-6E5563B1977D}" type="presParOf" srcId="{A0C7C8A3-56FE-4001-A3D6-CA973E1B9FDA}" destId="{3D5E154A-4D61-4DC7-B497-40A7BC61F71B}" srcOrd="7" destOrd="0" presId="urn:microsoft.com/office/officeart/2005/8/layout/orgChart1"/>
    <dgm:cxn modelId="{13A3390C-5E99-427D-82F1-86BD591F926D}" type="presParOf" srcId="{3D5E154A-4D61-4DC7-B497-40A7BC61F71B}" destId="{06FB38E0-51DE-41BA-9FA7-45B08B11DD4D}" srcOrd="0" destOrd="0" presId="urn:microsoft.com/office/officeart/2005/8/layout/orgChart1"/>
    <dgm:cxn modelId="{426101D9-69CD-429C-9D5C-F5A207B0E0C1}" type="presParOf" srcId="{06FB38E0-51DE-41BA-9FA7-45B08B11DD4D}" destId="{3BC73D6F-B253-4C21-AB1D-00240276753E}" srcOrd="0" destOrd="0" presId="urn:microsoft.com/office/officeart/2005/8/layout/orgChart1"/>
    <dgm:cxn modelId="{B69CB1F9-7C65-42D1-AE85-B499E9AB2586}" type="presParOf" srcId="{06FB38E0-51DE-41BA-9FA7-45B08B11DD4D}" destId="{B75CD59F-E325-40E4-A2B6-A302C4E97058}" srcOrd="1" destOrd="0" presId="urn:microsoft.com/office/officeart/2005/8/layout/orgChart1"/>
    <dgm:cxn modelId="{DA370306-1F98-4BEB-B8E5-6357CA829439}" type="presParOf" srcId="{3D5E154A-4D61-4DC7-B497-40A7BC61F71B}" destId="{7C4B4B16-3586-49F7-8794-0AB850F9707A}" srcOrd="1" destOrd="0" presId="urn:microsoft.com/office/officeart/2005/8/layout/orgChart1"/>
    <dgm:cxn modelId="{A7B28F59-9A45-4C57-B705-9B628EAAAA31}" type="presParOf" srcId="{3D5E154A-4D61-4DC7-B497-40A7BC61F71B}" destId="{457C987B-4BF0-40F9-86D6-5B77E18AA842}" srcOrd="2" destOrd="0" presId="urn:microsoft.com/office/officeart/2005/8/layout/orgChart1"/>
    <dgm:cxn modelId="{60799332-826E-4957-A573-732FCD752570}" type="presParOf" srcId="{AEC0C732-AEEA-474F-A5C6-BE30B5285B2D}" destId="{5346CBEA-8A4F-4678-B3E6-FBEE47D3F4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12210-D0DC-4D9B-8829-9C9997BD57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CC730-7F53-456C-B467-AAC62551EC4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Newton’s Second Law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0B6181-0811-47E4-A3E9-C89804AE422A}" type="parTrans" cxnId="{25C0B207-5C82-4FFC-85B6-588A993051F4}">
      <dgm:prSet/>
      <dgm:spPr/>
      <dgm:t>
        <a:bodyPr/>
        <a:lstStyle/>
        <a:p>
          <a:endParaRPr lang="en-US"/>
        </a:p>
      </dgm:t>
    </dgm:pt>
    <dgm:pt modelId="{AD617F8C-FC46-478E-9C4A-6CF1D5BCEB02}" type="sibTrans" cxnId="{25C0B207-5C82-4FFC-85B6-588A993051F4}">
      <dgm:prSet/>
      <dgm:spPr/>
      <dgm:t>
        <a:bodyPr/>
        <a:lstStyle/>
        <a:p>
          <a:endParaRPr lang="en-US"/>
        </a:p>
      </dgm:t>
    </dgm:pt>
    <dgm:pt modelId="{448A2ADB-3FD6-458C-8F31-B8DD93B82ECD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=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510859-BD79-4588-965D-AF1A46A81ED7}" type="parTrans" cxnId="{9363886E-5BD3-43F3-AE0C-E9503D149737}">
      <dgm:prSet/>
      <dgm:spPr/>
      <dgm:t>
        <a:bodyPr/>
        <a:lstStyle/>
        <a:p>
          <a:endParaRPr lang="en-US"/>
        </a:p>
      </dgm:t>
    </dgm:pt>
    <dgm:pt modelId="{F6F43968-6109-4A7F-8932-722C1C64B493}" type="sibTrans" cxnId="{9363886E-5BD3-43F3-AE0C-E9503D149737}">
      <dgm:prSet/>
      <dgm:spPr/>
      <dgm:t>
        <a:bodyPr/>
        <a:lstStyle/>
        <a:p>
          <a:endParaRPr lang="en-US"/>
        </a:p>
      </dgm:t>
    </dgm:pt>
    <dgm:pt modelId="{D0654B66-CAC5-4F0E-AF4E-500C72C56F21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 =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70F0EA-6332-46FD-B288-017A40C11A03}" type="parTrans" cxnId="{1F67C342-AF43-4A33-ACD8-88410B580358}">
      <dgm:prSet/>
      <dgm:spPr/>
      <dgm:t>
        <a:bodyPr/>
        <a:lstStyle/>
        <a:p>
          <a:endParaRPr lang="en-US"/>
        </a:p>
      </dgm:t>
    </dgm:pt>
    <dgm:pt modelId="{F44E7CE2-1102-4FFC-9954-197312048BB3}" type="sibTrans" cxnId="{1F67C342-AF43-4A33-ACD8-88410B580358}">
      <dgm:prSet/>
      <dgm:spPr/>
      <dgm:t>
        <a:bodyPr/>
        <a:lstStyle/>
        <a:p>
          <a:endParaRPr lang="en-US"/>
        </a:p>
      </dgm:t>
    </dgm:pt>
    <dgm:pt modelId="{76271AEB-F457-4AA1-90FC-C7F8758CF572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m =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C68DA-4343-4270-8BD6-A723755AA11C}" type="parTrans" cxnId="{CB1E8920-E493-432E-97ED-3AD344AB48A9}">
      <dgm:prSet/>
      <dgm:spPr/>
      <dgm:t>
        <a:bodyPr/>
        <a:lstStyle/>
        <a:p>
          <a:endParaRPr lang="en-US"/>
        </a:p>
      </dgm:t>
    </dgm:pt>
    <dgm:pt modelId="{ED6BFEC4-0798-419B-9646-F9288E4E60CF}" type="sibTrans" cxnId="{CB1E8920-E493-432E-97ED-3AD344AB48A9}">
      <dgm:prSet/>
      <dgm:spPr/>
      <dgm:t>
        <a:bodyPr/>
        <a:lstStyle/>
        <a:p>
          <a:endParaRPr lang="en-US"/>
        </a:p>
      </dgm:t>
    </dgm:pt>
    <dgm:pt modelId="{68A1EFD2-BC04-4FF0-A70D-F767B9BEE53A}" type="pres">
      <dgm:prSet presAssocID="{19912210-D0DC-4D9B-8829-9C9997BD57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68CECA-C7F7-46CC-B10D-0A4A76814D7C}" type="pres">
      <dgm:prSet presAssocID="{4D4CC730-7F53-456C-B467-AAC62551EC45}" presName="hierRoot1" presStyleCnt="0">
        <dgm:presLayoutVars>
          <dgm:hierBranch val="init"/>
        </dgm:presLayoutVars>
      </dgm:prSet>
      <dgm:spPr/>
    </dgm:pt>
    <dgm:pt modelId="{F1999208-9049-41F3-A7E1-10957CF50311}" type="pres">
      <dgm:prSet presAssocID="{4D4CC730-7F53-456C-B467-AAC62551EC45}" presName="rootComposite1" presStyleCnt="0"/>
      <dgm:spPr/>
    </dgm:pt>
    <dgm:pt modelId="{4F0AF93F-092E-4849-AB21-318614CBD54E}" type="pres">
      <dgm:prSet presAssocID="{4D4CC730-7F53-456C-B467-AAC62551EC45}" presName="rootText1" presStyleLbl="node0" presStyleIdx="0" presStyleCnt="1">
        <dgm:presLayoutVars>
          <dgm:chPref val="3"/>
        </dgm:presLayoutVars>
      </dgm:prSet>
      <dgm:spPr/>
    </dgm:pt>
    <dgm:pt modelId="{B262734C-19FD-4307-B359-82F9F20E6E1F}" type="pres">
      <dgm:prSet presAssocID="{4D4CC730-7F53-456C-B467-AAC62551EC45}" presName="rootConnector1" presStyleLbl="node1" presStyleIdx="0" presStyleCnt="0"/>
      <dgm:spPr/>
    </dgm:pt>
    <dgm:pt modelId="{EC08079F-B5F8-4DBF-8BB3-0CA4FFD92CDB}" type="pres">
      <dgm:prSet presAssocID="{4D4CC730-7F53-456C-B467-AAC62551EC45}" presName="hierChild2" presStyleCnt="0"/>
      <dgm:spPr/>
    </dgm:pt>
    <dgm:pt modelId="{96C26750-D99A-4EA4-A76D-DA617996D8BC}" type="pres">
      <dgm:prSet presAssocID="{28510859-BD79-4588-965D-AF1A46A81ED7}" presName="Name37" presStyleLbl="parChTrans1D2" presStyleIdx="0" presStyleCnt="3"/>
      <dgm:spPr/>
    </dgm:pt>
    <dgm:pt modelId="{3D884748-7086-40B4-82A8-A56FC3806A0E}" type="pres">
      <dgm:prSet presAssocID="{448A2ADB-3FD6-458C-8F31-B8DD93B82ECD}" presName="hierRoot2" presStyleCnt="0">
        <dgm:presLayoutVars>
          <dgm:hierBranch val="init"/>
        </dgm:presLayoutVars>
      </dgm:prSet>
      <dgm:spPr/>
    </dgm:pt>
    <dgm:pt modelId="{E8B1538F-3FEE-436F-AA61-022341ED8856}" type="pres">
      <dgm:prSet presAssocID="{448A2ADB-3FD6-458C-8F31-B8DD93B82ECD}" presName="rootComposite" presStyleCnt="0"/>
      <dgm:spPr/>
    </dgm:pt>
    <dgm:pt modelId="{94F079DF-D633-427C-A11B-F65B5479FD05}" type="pres">
      <dgm:prSet presAssocID="{448A2ADB-3FD6-458C-8F31-B8DD93B82ECD}" presName="rootText" presStyleLbl="node2" presStyleIdx="0" presStyleCnt="3">
        <dgm:presLayoutVars>
          <dgm:chPref val="3"/>
        </dgm:presLayoutVars>
      </dgm:prSet>
      <dgm:spPr/>
    </dgm:pt>
    <dgm:pt modelId="{8D52A698-2CCB-429E-A62A-4E9FD5869197}" type="pres">
      <dgm:prSet presAssocID="{448A2ADB-3FD6-458C-8F31-B8DD93B82ECD}" presName="rootConnector" presStyleLbl="node2" presStyleIdx="0" presStyleCnt="3"/>
      <dgm:spPr/>
    </dgm:pt>
    <dgm:pt modelId="{DBCDF8B1-AAF6-40FA-8C0A-110CB1F69A37}" type="pres">
      <dgm:prSet presAssocID="{448A2ADB-3FD6-458C-8F31-B8DD93B82ECD}" presName="hierChild4" presStyleCnt="0"/>
      <dgm:spPr/>
    </dgm:pt>
    <dgm:pt modelId="{EE4D1E77-7935-4027-911A-AF4D13AC6798}" type="pres">
      <dgm:prSet presAssocID="{448A2ADB-3FD6-458C-8F31-B8DD93B82ECD}" presName="hierChild5" presStyleCnt="0"/>
      <dgm:spPr/>
    </dgm:pt>
    <dgm:pt modelId="{5C6621D1-49DC-4704-9A57-E13E771EDFED}" type="pres">
      <dgm:prSet presAssocID="{7B70F0EA-6332-46FD-B288-017A40C11A03}" presName="Name37" presStyleLbl="parChTrans1D2" presStyleIdx="1" presStyleCnt="3"/>
      <dgm:spPr/>
    </dgm:pt>
    <dgm:pt modelId="{16579A96-C215-4CE1-BA8A-BDD95527333F}" type="pres">
      <dgm:prSet presAssocID="{D0654B66-CAC5-4F0E-AF4E-500C72C56F21}" presName="hierRoot2" presStyleCnt="0">
        <dgm:presLayoutVars>
          <dgm:hierBranch val="init"/>
        </dgm:presLayoutVars>
      </dgm:prSet>
      <dgm:spPr/>
    </dgm:pt>
    <dgm:pt modelId="{2B5EF1F2-11F2-462A-996C-D839729DBBEA}" type="pres">
      <dgm:prSet presAssocID="{D0654B66-CAC5-4F0E-AF4E-500C72C56F21}" presName="rootComposite" presStyleCnt="0"/>
      <dgm:spPr/>
    </dgm:pt>
    <dgm:pt modelId="{2FAC457C-5D5C-4064-830F-D9954155185E}" type="pres">
      <dgm:prSet presAssocID="{D0654B66-CAC5-4F0E-AF4E-500C72C56F21}" presName="rootText" presStyleLbl="node2" presStyleIdx="1" presStyleCnt="3" custLinFactNeighborX="2969" custLinFactNeighborY="-38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2153B-ACA5-40AB-ADB6-F47B59E38061}" type="pres">
      <dgm:prSet presAssocID="{D0654B66-CAC5-4F0E-AF4E-500C72C56F21}" presName="rootConnector" presStyleLbl="node2" presStyleIdx="1" presStyleCnt="3"/>
      <dgm:spPr/>
    </dgm:pt>
    <dgm:pt modelId="{9AC7987A-F64B-41FD-88C8-6DDFC11D5FB8}" type="pres">
      <dgm:prSet presAssocID="{D0654B66-CAC5-4F0E-AF4E-500C72C56F21}" presName="hierChild4" presStyleCnt="0"/>
      <dgm:spPr/>
    </dgm:pt>
    <dgm:pt modelId="{E1BF6502-3D36-46D3-803E-458FED3ADC16}" type="pres">
      <dgm:prSet presAssocID="{D0654B66-CAC5-4F0E-AF4E-500C72C56F21}" presName="hierChild5" presStyleCnt="0"/>
      <dgm:spPr/>
    </dgm:pt>
    <dgm:pt modelId="{785FA332-3A21-416F-B12E-CBA6ED3A72E0}" type="pres">
      <dgm:prSet presAssocID="{ECAC68DA-4343-4270-8BD6-A723755AA11C}" presName="Name37" presStyleLbl="parChTrans1D2" presStyleIdx="2" presStyleCnt="3"/>
      <dgm:spPr/>
    </dgm:pt>
    <dgm:pt modelId="{C3B195DA-91EC-43EF-B640-95CCAD6AF2AB}" type="pres">
      <dgm:prSet presAssocID="{76271AEB-F457-4AA1-90FC-C7F8758CF572}" presName="hierRoot2" presStyleCnt="0">
        <dgm:presLayoutVars>
          <dgm:hierBranch val="init"/>
        </dgm:presLayoutVars>
      </dgm:prSet>
      <dgm:spPr/>
    </dgm:pt>
    <dgm:pt modelId="{330F3B5C-E626-44F6-A186-903BFEFFC7E3}" type="pres">
      <dgm:prSet presAssocID="{76271AEB-F457-4AA1-90FC-C7F8758CF572}" presName="rootComposite" presStyleCnt="0"/>
      <dgm:spPr/>
    </dgm:pt>
    <dgm:pt modelId="{79F26ED5-5760-4608-94D9-074CE4A90C98}" type="pres">
      <dgm:prSet presAssocID="{76271AEB-F457-4AA1-90FC-C7F8758CF572}" presName="rootText" presStyleLbl="node2" presStyleIdx="2" presStyleCnt="3">
        <dgm:presLayoutVars>
          <dgm:chPref val="3"/>
        </dgm:presLayoutVars>
      </dgm:prSet>
      <dgm:spPr/>
    </dgm:pt>
    <dgm:pt modelId="{B02265C8-3BAA-46B3-86A0-28BEFD35EB3C}" type="pres">
      <dgm:prSet presAssocID="{76271AEB-F457-4AA1-90FC-C7F8758CF572}" presName="rootConnector" presStyleLbl="node2" presStyleIdx="2" presStyleCnt="3"/>
      <dgm:spPr/>
    </dgm:pt>
    <dgm:pt modelId="{FAD926D1-E81D-4125-90A0-A3C61831B4E5}" type="pres">
      <dgm:prSet presAssocID="{76271AEB-F457-4AA1-90FC-C7F8758CF572}" presName="hierChild4" presStyleCnt="0"/>
      <dgm:spPr/>
    </dgm:pt>
    <dgm:pt modelId="{A1AF93C2-A1E7-4AB3-A0CF-C39F0C61E661}" type="pres">
      <dgm:prSet presAssocID="{76271AEB-F457-4AA1-90FC-C7F8758CF572}" presName="hierChild5" presStyleCnt="0"/>
      <dgm:spPr/>
    </dgm:pt>
    <dgm:pt modelId="{C7EEB073-52B1-4C4C-A353-B8480B1CABBA}" type="pres">
      <dgm:prSet presAssocID="{4D4CC730-7F53-456C-B467-AAC62551EC45}" presName="hierChild3" presStyleCnt="0"/>
      <dgm:spPr/>
    </dgm:pt>
  </dgm:ptLst>
  <dgm:cxnLst>
    <dgm:cxn modelId="{95CB6085-A9BB-4111-B51B-4E90DEB59B60}" type="presOf" srcId="{D0654B66-CAC5-4F0E-AF4E-500C72C56F21}" destId="{2FAC457C-5D5C-4064-830F-D9954155185E}" srcOrd="0" destOrd="0" presId="urn:microsoft.com/office/officeart/2005/8/layout/orgChart1"/>
    <dgm:cxn modelId="{BE7A7869-7684-4B72-B13F-2AC0C25AC133}" type="presOf" srcId="{448A2ADB-3FD6-458C-8F31-B8DD93B82ECD}" destId="{94F079DF-D633-427C-A11B-F65B5479FD05}" srcOrd="0" destOrd="0" presId="urn:microsoft.com/office/officeart/2005/8/layout/orgChart1"/>
    <dgm:cxn modelId="{1739DF0C-E72C-4872-8972-1AFB58F324ED}" type="presOf" srcId="{448A2ADB-3FD6-458C-8F31-B8DD93B82ECD}" destId="{8D52A698-2CCB-429E-A62A-4E9FD5869197}" srcOrd="1" destOrd="0" presId="urn:microsoft.com/office/officeart/2005/8/layout/orgChart1"/>
    <dgm:cxn modelId="{64037DAE-1B01-4823-A605-4E15A6AD4349}" type="presOf" srcId="{D0654B66-CAC5-4F0E-AF4E-500C72C56F21}" destId="{19A2153B-ACA5-40AB-ADB6-F47B59E38061}" srcOrd="1" destOrd="0" presId="urn:microsoft.com/office/officeart/2005/8/layout/orgChart1"/>
    <dgm:cxn modelId="{25355A4E-1800-4783-A930-F271ECBAF66F}" type="presOf" srcId="{4D4CC730-7F53-456C-B467-AAC62551EC45}" destId="{B262734C-19FD-4307-B359-82F9F20E6E1F}" srcOrd="1" destOrd="0" presId="urn:microsoft.com/office/officeart/2005/8/layout/orgChart1"/>
    <dgm:cxn modelId="{F153DFAC-5504-45B0-ADC9-435AF0A2C0B2}" type="presOf" srcId="{76271AEB-F457-4AA1-90FC-C7F8758CF572}" destId="{79F26ED5-5760-4608-94D9-074CE4A90C98}" srcOrd="0" destOrd="0" presId="urn:microsoft.com/office/officeart/2005/8/layout/orgChart1"/>
    <dgm:cxn modelId="{9363886E-5BD3-43F3-AE0C-E9503D149737}" srcId="{4D4CC730-7F53-456C-B467-AAC62551EC45}" destId="{448A2ADB-3FD6-458C-8F31-B8DD93B82ECD}" srcOrd="0" destOrd="0" parTransId="{28510859-BD79-4588-965D-AF1A46A81ED7}" sibTransId="{F6F43968-6109-4A7F-8932-722C1C64B493}"/>
    <dgm:cxn modelId="{CB1E8920-E493-432E-97ED-3AD344AB48A9}" srcId="{4D4CC730-7F53-456C-B467-AAC62551EC45}" destId="{76271AEB-F457-4AA1-90FC-C7F8758CF572}" srcOrd="2" destOrd="0" parTransId="{ECAC68DA-4343-4270-8BD6-A723755AA11C}" sibTransId="{ED6BFEC4-0798-419B-9646-F9288E4E60CF}"/>
    <dgm:cxn modelId="{FB7F22CC-DDFA-4ED5-8646-C0FDF23F31CA}" type="presOf" srcId="{4D4CC730-7F53-456C-B467-AAC62551EC45}" destId="{4F0AF93F-092E-4849-AB21-318614CBD54E}" srcOrd="0" destOrd="0" presId="urn:microsoft.com/office/officeart/2005/8/layout/orgChart1"/>
    <dgm:cxn modelId="{66E10F99-F564-4686-9D3A-ABF0854F3555}" type="presOf" srcId="{76271AEB-F457-4AA1-90FC-C7F8758CF572}" destId="{B02265C8-3BAA-46B3-86A0-28BEFD35EB3C}" srcOrd="1" destOrd="0" presId="urn:microsoft.com/office/officeart/2005/8/layout/orgChart1"/>
    <dgm:cxn modelId="{25C0B207-5C82-4FFC-85B6-588A993051F4}" srcId="{19912210-D0DC-4D9B-8829-9C9997BD5772}" destId="{4D4CC730-7F53-456C-B467-AAC62551EC45}" srcOrd="0" destOrd="0" parTransId="{CD0B6181-0811-47E4-A3E9-C89804AE422A}" sibTransId="{AD617F8C-FC46-478E-9C4A-6CF1D5BCEB02}"/>
    <dgm:cxn modelId="{CE60B952-FB2B-430F-AAF1-049188CE66D2}" type="presOf" srcId="{ECAC68DA-4343-4270-8BD6-A723755AA11C}" destId="{785FA332-3A21-416F-B12E-CBA6ED3A72E0}" srcOrd="0" destOrd="0" presId="urn:microsoft.com/office/officeart/2005/8/layout/orgChart1"/>
    <dgm:cxn modelId="{580F4E51-8187-4CD5-A70B-24258F9F3F95}" type="presOf" srcId="{28510859-BD79-4588-965D-AF1A46A81ED7}" destId="{96C26750-D99A-4EA4-A76D-DA617996D8BC}" srcOrd="0" destOrd="0" presId="urn:microsoft.com/office/officeart/2005/8/layout/orgChart1"/>
    <dgm:cxn modelId="{0BA88F37-2417-431F-847A-A58574D0D7B0}" type="presOf" srcId="{19912210-D0DC-4D9B-8829-9C9997BD5772}" destId="{68A1EFD2-BC04-4FF0-A70D-F767B9BEE53A}" srcOrd="0" destOrd="0" presId="urn:microsoft.com/office/officeart/2005/8/layout/orgChart1"/>
    <dgm:cxn modelId="{BD40C92A-DF04-43AC-9126-7810F7BC130E}" type="presOf" srcId="{7B70F0EA-6332-46FD-B288-017A40C11A03}" destId="{5C6621D1-49DC-4704-9A57-E13E771EDFED}" srcOrd="0" destOrd="0" presId="urn:microsoft.com/office/officeart/2005/8/layout/orgChart1"/>
    <dgm:cxn modelId="{1F67C342-AF43-4A33-ACD8-88410B580358}" srcId="{4D4CC730-7F53-456C-B467-AAC62551EC45}" destId="{D0654B66-CAC5-4F0E-AF4E-500C72C56F21}" srcOrd="1" destOrd="0" parTransId="{7B70F0EA-6332-46FD-B288-017A40C11A03}" sibTransId="{F44E7CE2-1102-4FFC-9954-197312048BB3}"/>
    <dgm:cxn modelId="{B8E13857-9F1A-4B37-954B-609AB6923C39}" type="presParOf" srcId="{68A1EFD2-BC04-4FF0-A70D-F767B9BEE53A}" destId="{9468CECA-C7F7-46CC-B10D-0A4A76814D7C}" srcOrd="0" destOrd="0" presId="urn:microsoft.com/office/officeart/2005/8/layout/orgChart1"/>
    <dgm:cxn modelId="{0E47E577-F60B-4285-BBF0-578E7EC2896C}" type="presParOf" srcId="{9468CECA-C7F7-46CC-B10D-0A4A76814D7C}" destId="{F1999208-9049-41F3-A7E1-10957CF50311}" srcOrd="0" destOrd="0" presId="urn:microsoft.com/office/officeart/2005/8/layout/orgChart1"/>
    <dgm:cxn modelId="{EE18EC0B-3B6B-403B-B209-598AAF91C207}" type="presParOf" srcId="{F1999208-9049-41F3-A7E1-10957CF50311}" destId="{4F0AF93F-092E-4849-AB21-318614CBD54E}" srcOrd="0" destOrd="0" presId="urn:microsoft.com/office/officeart/2005/8/layout/orgChart1"/>
    <dgm:cxn modelId="{20F1B195-CBB4-47FA-B46C-0B0DF90D3F40}" type="presParOf" srcId="{F1999208-9049-41F3-A7E1-10957CF50311}" destId="{B262734C-19FD-4307-B359-82F9F20E6E1F}" srcOrd="1" destOrd="0" presId="urn:microsoft.com/office/officeart/2005/8/layout/orgChart1"/>
    <dgm:cxn modelId="{E7958D04-E7B9-4026-A5E2-BF29E9B50878}" type="presParOf" srcId="{9468CECA-C7F7-46CC-B10D-0A4A76814D7C}" destId="{EC08079F-B5F8-4DBF-8BB3-0CA4FFD92CDB}" srcOrd="1" destOrd="0" presId="urn:microsoft.com/office/officeart/2005/8/layout/orgChart1"/>
    <dgm:cxn modelId="{025748C1-3BBC-41BB-AE71-11B30715CAE1}" type="presParOf" srcId="{EC08079F-B5F8-4DBF-8BB3-0CA4FFD92CDB}" destId="{96C26750-D99A-4EA4-A76D-DA617996D8BC}" srcOrd="0" destOrd="0" presId="urn:microsoft.com/office/officeart/2005/8/layout/orgChart1"/>
    <dgm:cxn modelId="{756D134E-6613-41B6-87D6-07CB3FEF228C}" type="presParOf" srcId="{EC08079F-B5F8-4DBF-8BB3-0CA4FFD92CDB}" destId="{3D884748-7086-40B4-82A8-A56FC3806A0E}" srcOrd="1" destOrd="0" presId="urn:microsoft.com/office/officeart/2005/8/layout/orgChart1"/>
    <dgm:cxn modelId="{B41ED2E8-F4D0-4F1C-96EC-5C84E9D5C060}" type="presParOf" srcId="{3D884748-7086-40B4-82A8-A56FC3806A0E}" destId="{E8B1538F-3FEE-436F-AA61-022341ED8856}" srcOrd="0" destOrd="0" presId="urn:microsoft.com/office/officeart/2005/8/layout/orgChart1"/>
    <dgm:cxn modelId="{B4C29871-2A56-4223-BF91-18FE08CBC2A8}" type="presParOf" srcId="{E8B1538F-3FEE-436F-AA61-022341ED8856}" destId="{94F079DF-D633-427C-A11B-F65B5479FD05}" srcOrd="0" destOrd="0" presId="urn:microsoft.com/office/officeart/2005/8/layout/orgChart1"/>
    <dgm:cxn modelId="{3EDD1F0F-5B04-426B-A141-08F8694AD930}" type="presParOf" srcId="{E8B1538F-3FEE-436F-AA61-022341ED8856}" destId="{8D52A698-2CCB-429E-A62A-4E9FD5869197}" srcOrd="1" destOrd="0" presId="urn:microsoft.com/office/officeart/2005/8/layout/orgChart1"/>
    <dgm:cxn modelId="{4312A5FB-2067-4269-BBA1-D4F803D132E7}" type="presParOf" srcId="{3D884748-7086-40B4-82A8-A56FC3806A0E}" destId="{DBCDF8B1-AAF6-40FA-8C0A-110CB1F69A37}" srcOrd="1" destOrd="0" presId="urn:microsoft.com/office/officeart/2005/8/layout/orgChart1"/>
    <dgm:cxn modelId="{0BB28B68-8ED2-4341-B3F1-662BCA37D7DD}" type="presParOf" srcId="{3D884748-7086-40B4-82A8-A56FC3806A0E}" destId="{EE4D1E77-7935-4027-911A-AF4D13AC6798}" srcOrd="2" destOrd="0" presId="urn:microsoft.com/office/officeart/2005/8/layout/orgChart1"/>
    <dgm:cxn modelId="{7BF128F7-0E89-4319-9A19-AD5888A43C92}" type="presParOf" srcId="{EC08079F-B5F8-4DBF-8BB3-0CA4FFD92CDB}" destId="{5C6621D1-49DC-4704-9A57-E13E771EDFED}" srcOrd="2" destOrd="0" presId="urn:microsoft.com/office/officeart/2005/8/layout/orgChart1"/>
    <dgm:cxn modelId="{7FFE912A-4C08-4C10-ACD0-55638A130056}" type="presParOf" srcId="{EC08079F-B5F8-4DBF-8BB3-0CA4FFD92CDB}" destId="{16579A96-C215-4CE1-BA8A-BDD95527333F}" srcOrd="3" destOrd="0" presId="urn:microsoft.com/office/officeart/2005/8/layout/orgChart1"/>
    <dgm:cxn modelId="{5E1219E1-4D54-42EF-8A9B-E45F3079BAC0}" type="presParOf" srcId="{16579A96-C215-4CE1-BA8A-BDD95527333F}" destId="{2B5EF1F2-11F2-462A-996C-D839729DBBEA}" srcOrd="0" destOrd="0" presId="urn:microsoft.com/office/officeart/2005/8/layout/orgChart1"/>
    <dgm:cxn modelId="{3987C6F0-AC50-4506-B9A4-272DA13DF336}" type="presParOf" srcId="{2B5EF1F2-11F2-462A-996C-D839729DBBEA}" destId="{2FAC457C-5D5C-4064-830F-D9954155185E}" srcOrd="0" destOrd="0" presId="urn:microsoft.com/office/officeart/2005/8/layout/orgChart1"/>
    <dgm:cxn modelId="{7EFF08A3-3051-4556-A822-8B0880C0DA4F}" type="presParOf" srcId="{2B5EF1F2-11F2-462A-996C-D839729DBBEA}" destId="{19A2153B-ACA5-40AB-ADB6-F47B59E38061}" srcOrd="1" destOrd="0" presId="urn:microsoft.com/office/officeart/2005/8/layout/orgChart1"/>
    <dgm:cxn modelId="{AAD789CE-1770-4DF4-A8B4-4E0EFDF3E233}" type="presParOf" srcId="{16579A96-C215-4CE1-BA8A-BDD95527333F}" destId="{9AC7987A-F64B-41FD-88C8-6DDFC11D5FB8}" srcOrd="1" destOrd="0" presId="urn:microsoft.com/office/officeart/2005/8/layout/orgChart1"/>
    <dgm:cxn modelId="{0153A63C-FBE5-4FD3-B452-329BA4235CDA}" type="presParOf" srcId="{16579A96-C215-4CE1-BA8A-BDD95527333F}" destId="{E1BF6502-3D36-46D3-803E-458FED3ADC16}" srcOrd="2" destOrd="0" presId="urn:microsoft.com/office/officeart/2005/8/layout/orgChart1"/>
    <dgm:cxn modelId="{052FDA0E-568A-400F-A703-FBC0F4AA0B13}" type="presParOf" srcId="{EC08079F-B5F8-4DBF-8BB3-0CA4FFD92CDB}" destId="{785FA332-3A21-416F-B12E-CBA6ED3A72E0}" srcOrd="4" destOrd="0" presId="urn:microsoft.com/office/officeart/2005/8/layout/orgChart1"/>
    <dgm:cxn modelId="{C479CB43-2B38-4922-9CE2-F02C0A8D7D6F}" type="presParOf" srcId="{EC08079F-B5F8-4DBF-8BB3-0CA4FFD92CDB}" destId="{C3B195DA-91EC-43EF-B640-95CCAD6AF2AB}" srcOrd="5" destOrd="0" presId="urn:microsoft.com/office/officeart/2005/8/layout/orgChart1"/>
    <dgm:cxn modelId="{F2FAC52E-68A5-40EE-B97B-7D04A49458CC}" type="presParOf" srcId="{C3B195DA-91EC-43EF-B640-95CCAD6AF2AB}" destId="{330F3B5C-E626-44F6-A186-903BFEFFC7E3}" srcOrd="0" destOrd="0" presId="urn:microsoft.com/office/officeart/2005/8/layout/orgChart1"/>
    <dgm:cxn modelId="{85A994AD-1A97-418B-8FE6-929B934C21EA}" type="presParOf" srcId="{330F3B5C-E626-44F6-A186-903BFEFFC7E3}" destId="{79F26ED5-5760-4608-94D9-074CE4A90C98}" srcOrd="0" destOrd="0" presId="urn:microsoft.com/office/officeart/2005/8/layout/orgChart1"/>
    <dgm:cxn modelId="{5286EC65-BBE2-4DD4-9F62-173DF31756F2}" type="presParOf" srcId="{330F3B5C-E626-44F6-A186-903BFEFFC7E3}" destId="{B02265C8-3BAA-46B3-86A0-28BEFD35EB3C}" srcOrd="1" destOrd="0" presId="urn:microsoft.com/office/officeart/2005/8/layout/orgChart1"/>
    <dgm:cxn modelId="{EB9E3BA9-C913-4AC0-99CC-61C22ABDE471}" type="presParOf" srcId="{C3B195DA-91EC-43EF-B640-95CCAD6AF2AB}" destId="{FAD926D1-E81D-4125-90A0-A3C61831B4E5}" srcOrd="1" destOrd="0" presId="urn:microsoft.com/office/officeart/2005/8/layout/orgChart1"/>
    <dgm:cxn modelId="{D539DB4B-9523-4484-B417-ADC56BF31AE8}" type="presParOf" srcId="{C3B195DA-91EC-43EF-B640-95CCAD6AF2AB}" destId="{A1AF93C2-A1E7-4AB3-A0CF-C39F0C61E661}" srcOrd="2" destOrd="0" presId="urn:microsoft.com/office/officeart/2005/8/layout/orgChart1"/>
    <dgm:cxn modelId="{20291392-7FE0-4ADA-9987-76C664F2A3E7}" type="presParOf" srcId="{9468CECA-C7F7-46CC-B10D-0A4A76814D7C}" destId="{C7EEB073-52B1-4C4C-A353-B8480B1CAB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912210-D0DC-4D9B-8829-9C9997BD57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4CC730-7F53-456C-B467-AAC62551EC4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Newton’s Second Law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0B6181-0811-47E4-A3E9-C89804AE422A}" type="parTrans" cxnId="{25C0B207-5C82-4FFC-85B6-588A993051F4}">
      <dgm:prSet/>
      <dgm:spPr/>
      <dgm:t>
        <a:bodyPr/>
        <a:lstStyle/>
        <a:p>
          <a:endParaRPr lang="en-US"/>
        </a:p>
      </dgm:t>
    </dgm:pt>
    <dgm:pt modelId="{AD617F8C-FC46-478E-9C4A-6CF1D5BCEB02}" type="sibTrans" cxnId="{25C0B207-5C82-4FFC-85B6-588A993051F4}">
      <dgm:prSet/>
      <dgm:spPr/>
      <dgm:t>
        <a:bodyPr/>
        <a:lstStyle/>
        <a:p>
          <a:endParaRPr lang="en-US"/>
        </a:p>
      </dgm:t>
    </dgm:pt>
    <dgm:pt modelId="{448A2ADB-3FD6-458C-8F31-B8DD93B82ECD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= </a:t>
          </a:r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acceleration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510859-BD79-4588-965D-AF1A46A81ED7}" type="parTrans" cxnId="{9363886E-5BD3-43F3-AE0C-E9503D149737}">
      <dgm:prSet/>
      <dgm:spPr/>
      <dgm:t>
        <a:bodyPr/>
        <a:lstStyle/>
        <a:p>
          <a:endParaRPr lang="en-US"/>
        </a:p>
      </dgm:t>
    </dgm:pt>
    <dgm:pt modelId="{F6F43968-6109-4A7F-8932-722C1C64B493}" type="sibTrans" cxnId="{9363886E-5BD3-43F3-AE0C-E9503D149737}">
      <dgm:prSet/>
      <dgm:spPr/>
      <dgm:t>
        <a:bodyPr/>
        <a:lstStyle/>
        <a:p>
          <a:endParaRPr lang="en-US"/>
        </a:p>
      </dgm:t>
    </dgm:pt>
    <dgm:pt modelId="{D0654B66-CAC5-4F0E-AF4E-500C72C56F21}">
      <dgm:prSet phldrT="[Text]" custT="1"/>
      <dgm:spPr/>
      <dgm:t>
        <a:bodyPr/>
        <a:lstStyle/>
        <a:p>
          <a:pPr algn="l"/>
          <a:r>
            <a: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 = </a:t>
          </a:r>
          <a:r>
            <a: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 force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70F0EA-6332-46FD-B288-017A40C11A03}" type="parTrans" cxnId="{1F67C342-AF43-4A33-ACD8-88410B580358}">
      <dgm:prSet/>
      <dgm:spPr/>
      <dgm:t>
        <a:bodyPr/>
        <a:lstStyle/>
        <a:p>
          <a:endParaRPr lang="en-US"/>
        </a:p>
      </dgm:t>
    </dgm:pt>
    <dgm:pt modelId="{F44E7CE2-1102-4FFC-9954-197312048BB3}" type="sibTrans" cxnId="{1F67C342-AF43-4A33-ACD8-88410B580358}">
      <dgm:prSet/>
      <dgm:spPr/>
      <dgm:t>
        <a:bodyPr/>
        <a:lstStyle/>
        <a:p>
          <a:endParaRPr lang="en-US"/>
        </a:p>
      </dgm:t>
    </dgm:pt>
    <dgm:pt modelId="{76271AEB-F457-4AA1-90FC-C7F8758CF572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m = </a:t>
          </a:r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mass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C68DA-4343-4270-8BD6-A723755AA11C}" type="parTrans" cxnId="{CB1E8920-E493-432E-97ED-3AD344AB48A9}">
      <dgm:prSet/>
      <dgm:spPr/>
      <dgm:t>
        <a:bodyPr/>
        <a:lstStyle/>
        <a:p>
          <a:endParaRPr lang="en-US"/>
        </a:p>
      </dgm:t>
    </dgm:pt>
    <dgm:pt modelId="{ED6BFEC4-0798-419B-9646-F9288E4E60CF}" type="sibTrans" cxnId="{CB1E8920-E493-432E-97ED-3AD344AB48A9}">
      <dgm:prSet/>
      <dgm:spPr/>
      <dgm:t>
        <a:bodyPr/>
        <a:lstStyle/>
        <a:p>
          <a:endParaRPr lang="en-US"/>
        </a:p>
      </dgm:t>
    </dgm:pt>
    <dgm:pt modelId="{68A1EFD2-BC04-4FF0-A70D-F767B9BEE53A}" type="pres">
      <dgm:prSet presAssocID="{19912210-D0DC-4D9B-8829-9C9997BD57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68CECA-C7F7-46CC-B10D-0A4A76814D7C}" type="pres">
      <dgm:prSet presAssocID="{4D4CC730-7F53-456C-B467-AAC62551EC45}" presName="hierRoot1" presStyleCnt="0">
        <dgm:presLayoutVars>
          <dgm:hierBranch val="init"/>
        </dgm:presLayoutVars>
      </dgm:prSet>
      <dgm:spPr/>
    </dgm:pt>
    <dgm:pt modelId="{F1999208-9049-41F3-A7E1-10957CF50311}" type="pres">
      <dgm:prSet presAssocID="{4D4CC730-7F53-456C-B467-AAC62551EC45}" presName="rootComposite1" presStyleCnt="0"/>
      <dgm:spPr/>
    </dgm:pt>
    <dgm:pt modelId="{4F0AF93F-092E-4849-AB21-318614CBD54E}" type="pres">
      <dgm:prSet presAssocID="{4D4CC730-7F53-456C-B467-AAC62551EC45}" presName="rootText1" presStyleLbl="node0" presStyleIdx="0" presStyleCnt="1">
        <dgm:presLayoutVars>
          <dgm:chPref val="3"/>
        </dgm:presLayoutVars>
      </dgm:prSet>
      <dgm:spPr/>
    </dgm:pt>
    <dgm:pt modelId="{B262734C-19FD-4307-B359-82F9F20E6E1F}" type="pres">
      <dgm:prSet presAssocID="{4D4CC730-7F53-456C-B467-AAC62551EC45}" presName="rootConnector1" presStyleLbl="node1" presStyleIdx="0" presStyleCnt="0"/>
      <dgm:spPr/>
    </dgm:pt>
    <dgm:pt modelId="{EC08079F-B5F8-4DBF-8BB3-0CA4FFD92CDB}" type="pres">
      <dgm:prSet presAssocID="{4D4CC730-7F53-456C-B467-AAC62551EC45}" presName="hierChild2" presStyleCnt="0"/>
      <dgm:spPr/>
    </dgm:pt>
    <dgm:pt modelId="{96C26750-D99A-4EA4-A76D-DA617996D8BC}" type="pres">
      <dgm:prSet presAssocID="{28510859-BD79-4588-965D-AF1A46A81ED7}" presName="Name37" presStyleLbl="parChTrans1D2" presStyleIdx="0" presStyleCnt="3"/>
      <dgm:spPr/>
    </dgm:pt>
    <dgm:pt modelId="{3D884748-7086-40B4-82A8-A56FC3806A0E}" type="pres">
      <dgm:prSet presAssocID="{448A2ADB-3FD6-458C-8F31-B8DD93B82ECD}" presName="hierRoot2" presStyleCnt="0">
        <dgm:presLayoutVars>
          <dgm:hierBranch val="init"/>
        </dgm:presLayoutVars>
      </dgm:prSet>
      <dgm:spPr/>
    </dgm:pt>
    <dgm:pt modelId="{E8B1538F-3FEE-436F-AA61-022341ED8856}" type="pres">
      <dgm:prSet presAssocID="{448A2ADB-3FD6-458C-8F31-B8DD93B82ECD}" presName="rootComposite" presStyleCnt="0"/>
      <dgm:spPr/>
    </dgm:pt>
    <dgm:pt modelId="{94F079DF-D633-427C-A11B-F65B5479FD05}" type="pres">
      <dgm:prSet presAssocID="{448A2ADB-3FD6-458C-8F31-B8DD93B82EC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52A698-2CCB-429E-A62A-4E9FD5869197}" type="pres">
      <dgm:prSet presAssocID="{448A2ADB-3FD6-458C-8F31-B8DD93B82ECD}" presName="rootConnector" presStyleLbl="node2" presStyleIdx="0" presStyleCnt="3"/>
      <dgm:spPr/>
    </dgm:pt>
    <dgm:pt modelId="{DBCDF8B1-AAF6-40FA-8C0A-110CB1F69A37}" type="pres">
      <dgm:prSet presAssocID="{448A2ADB-3FD6-458C-8F31-B8DD93B82ECD}" presName="hierChild4" presStyleCnt="0"/>
      <dgm:spPr/>
    </dgm:pt>
    <dgm:pt modelId="{EE4D1E77-7935-4027-911A-AF4D13AC6798}" type="pres">
      <dgm:prSet presAssocID="{448A2ADB-3FD6-458C-8F31-B8DD93B82ECD}" presName="hierChild5" presStyleCnt="0"/>
      <dgm:spPr/>
    </dgm:pt>
    <dgm:pt modelId="{5C6621D1-49DC-4704-9A57-E13E771EDFED}" type="pres">
      <dgm:prSet presAssocID="{7B70F0EA-6332-46FD-B288-017A40C11A03}" presName="Name37" presStyleLbl="parChTrans1D2" presStyleIdx="1" presStyleCnt="3"/>
      <dgm:spPr/>
    </dgm:pt>
    <dgm:pt modelId="{16579A96-C215-4CE1-BA8A-BDD95527333F}" type="pres">
      <dgm:prSet presAssocID="{D0654B66-CAC5-4F0E-AF4E-500C72C56F21}" presName="hierRoot2" presStyleCnt="0">
        <dgm:presLayoutVars>
          <dgm:hierBranch val="init"/>
        </dgm:presLayoutVars>
      </dgm:prSet>
      <dgm:spPr/>
    </dgm:pt>
    <dgm:pt modelId="{2B5EF1F2-11F2-462A-996C-D839729DBBEA}" type="pres">
      <dgm:prSet presAssocID="{D0654B66-CAC5-4F0E-AF4E-500C72C56F21}" presName="rootComposite" presStyleCnt="0"/>
      <dgm:spPr/>
    </dgm:pt>
    <dgm:pt modelId="{2FAC457C-5D5C-4064-830F-D9954155185E}" type="pres">
      <dgm:prSet presAssocID="{D0654B66-CAC5-4F0E-AF4E-500C72C56F21}" presName="rootText" presStyleLbl="node2" presStyleIdx="1" presStyleCnt="3" custLinFactNeighborX="2969" custLinFactNeighborY="-38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2153B-ACA5-40AB-ADB6-F47B59E38061}" type="pres">
      <dgm:prSet presAssocID="{D0654B66-CAC5-4F0E-AF4E-500C72C56F21}" presName="rootConnector" presStyleLbl="node2" presStyleIdx="1" presStyleCnt="3"/>
      <dgm:spPr/>
    </dgm:pt>
    <dgm:pt modelId="{9AC7987A-F64B-41FD-88C8-6DDFC11D5FB8}" type="pres">
      <dgm:prSet presAssocID="{D0654B66-CAC5-4F0E-AF4E-500C72C56F21}" presName="hierChild4" presStyleCnt="0"/>
      <dgm:spPr/>
    </dgm:pt>
    <dgm:pt modelId="{E1BF6502-3D36-46D3-803E-458FED3ADC16}" type="pres">
      <dgm:prSet presAssocID="{D0654B66-CAC5-4F0E-AF4E-500C72C56F21}" presName="hierChild5" presStyleCnt="0"/>
      <dgm:spPr/>
    </dgm:pt>
    <dgm:pt modelId="{785FA332-3A21-416F-B12E-CBA6ED3A72E0}" type="pres">
      <dgm:prSet presAssocID="{ECAC68DA-4343-4270-8BD6-A723755AA11C}" presName="Name37" presStyleLbl="parChTrans1D2" presStyleIdx="2" presStyleCnt="3"/>
      <dgm:spPr/>
    </dgm:pt>
    <dgm:pt modelId="{C3B195DA-91EC-43EF-B640-95CCAD6AF2AB}" type="pres">
      <dgm:prSet presAssocID="{76271AEB-F457-4AA1-90FC-C7F8758CF572}" presName="hierRoot2" presStyleCnt="0">
        <dgm:presLayoutVars>
          <dgm:hierBranch val="init"/>
        </dgm:presLayoutVars>
      </dgm:prSet>
      <dgm:spPr/>
    </dgm:pt>
    <dgm:pt modelId="{330F3B5C-E626-44F6-A186-903BFEFFC7E3}" type="pres">
      <dgm:prSet presAssocID="{76271AEB-F457-4AA1-90FC-C7F8758CF572}" presName="rootComposite" presStyleCnt="0"/>
      <dgm:spPr/>
    </dgm:pt>
    <dgm:pt modelId="{79F26ED5-5760-4608-94D9-074CE4A90C98}" type="pres">
      <dgm:prSet presAssocID="{76271AEB-F457-4AA1-90FC-C7F8758CF57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2265C8-3BAA-46B3-86A0-28BEFD35EB3C}" type="pres">
      <dgm:prSet presAssocID="{76271AEB-F457-4AA1-90FC-C7F8758CF572}" presName="rootConnector" presStyleLbl="node2" presStyleIdx="2" presStyleCnt="3"/>
      <dgm:spPr/>
    </dgm:pt>
    <dgm:pt modelId="{FAD926D1-E81D-4125-90A0-A3C61831B4E5}" type="pres">
      <dgm:prSet presAssocID="{76271AEB-F457-4AA1-90FC-C7F8758CF572}" presName="hierChild4" presStyleCnt="0"/>
      <dgm:spPr/>
    </dgm:pt>
    <dgm:pt modelId="{A1AF93C2-A1E7-4AB3-A0CF-C39F0C61E661}" type="pres">
      <dgm:prSet presAssocID="{76271AEB-F457-4AA1-90FC-C7F8758CF572}" presName="hierChild5" presStyleCnt="0"/>
      <dgm:spPr/>
    </dgm:pt>
    <dgm:pt modelId="{C7EEB073-52B1-4C4C-A353-B8480B1CABBA}" type="pres">
      <dgm:prSet presAssocID="{4D4CC730-7F53-456C-B467-AAC62551EC45}" presName="hierChild3" presStyleCnt="0"/>
      <dgm:spPr/>
    </dgm:pt>
  </dgm:ptLst>
  <dgm:cxnLst>
    <dgm:cxn modelId="{78624933-7EDA-479A-A384-54CB7F085F70}" type="presOf" srcId="{28510859-BD79-4588-965D-AF1A46A81ED7}" destId="{96C26750-D99A-4EA4-A76D-DA617996D8BC}" srcOrd="0" destOrd="0" presId="urn:microsoft.com/office/officeart/2005/8/layout/orgChart1"/>
    <dgm:cxn modelId="{6294AE64-3C2E-4575-B774-4C39D28B62D3}" type="presOf" srcId="{4D4CC730-7F53-456C-B467-AAC62551EC45}" destId="{B262734C-19FD-4307-B359-82F9F20E6E1F}" srcOrd="1" destOrd="0" presId="urn:microsoft.com/office/officeart/2005/8/layout/orgChart1"/>
    <dgm:cxn modelId="{54A5585A-4D2E-4488-A81B-361CEBC26522}" type="presOf" srcId="{76271AEB-F457-4AA1-90FC-C7F8758CF572}" destId="{79F26ED5-5760-4608-94D9-074CE4A90C98}" srcOrd="0" destOrd="0" presId="urn:microsoft.com/office/officeart/2005/8/layout/orgChart1"/>
    <dgm:cxn modelId="{9363886E-5BD3-43F3-AE0C-E9503D149737}" srcId="{4D4CC730-7F53-456C-B467-AAC62551EC45}" destId="{448A2ADB-3FD6-458C-8F31-B8DD93B82ECD}" srcOrd="0" destOrd="0" parTransId="{28510859-BD79-4588-965D-AF1A46A81ED7}" sibTransId="{F6F43968-6109-4A7F-8932-722C1C64B493}"/>
    <dgm:cxn modelId="{712293F3-5EA9-4F1F-A28C-86ED846F0755}" type="presOf" srcId="{4D4CC730-7F53-456C-B467-AAC62551EC45}" destId="{4F0AF93F-092E-4849-AB21-318614CBD54E}" srcOrd="0" destOrd="0" presId="urn:microsoft.com/office/officeart/2005/8/layout/orgChart1"/>
    <dgm:cxn modelId="{25C0B207-5C82-4FFC-85B6-588A993051F4}" srcId="{19912210-D0DC-4D9B-8829-9C9997BD5772}" destId="{4D4CC730-7F53-456C-B467-AAC62551EC45}" srcOrd="0" destOrd="0" parTransId="{CD0B6181-0811-47E4-A3E9-C89804AE422A}" sibTransId="{AD617F8C-FC46-478E-9C4A-6CF1D5BCEB02}"/>
    <dgm:cxn modelId="{7B6737E4-55C7-4F39-87E9-F43A0AEE3F0D}" type="presOf" srcId="{448A2ADB-3FD6-458C-8F31-B8DD93B82ECD}" destId="{8D52A698-2CCB-429E-A62A-4E9FD5869197}" srcOrd="1" destOrd="0" presId="urn:microsoft.com/office/officeart/2005/8/layout/orgChart1"/>
    <dgm:cxn modelId="{F1C7E8B9-5D26-4398-9EBF-D2CB31822022}" type="presOf" srcId="{76271AEB-F457-4AA1-90FC-C7F8758CF572}" destId="{B02265C8-3BAA-46B3-86A0-28BEFD35EB3C}" srcOrd="1" destOrd="0" presId="urn:microsoft.com/office/officeart/2005/8/layout/orgChart1"/>
    <dgm:cxn modelId="{E3BE15E4-1AB7-4484-B4DA-B6291AE40CE2}" type="presOf" srcId="{D0654B66-CAC5-4F0E-AF4E-500C72C56F21}" destId="{19A2153B-ACA5-40AB-ADB6-F47B59E38061}" srcOrd="1" destOrd="0" presId="urn:microsoft.com/office/officeart/2005/8/layout/orgChart1"/>
    <dgm:cxn modelId="{02D2D34F-E361-4B2E-BBD6-2AF215490DFC}" type="presOf" srcId="{7B70F0EA-6332-46FD-B288-017A40C11A03}" destId="{5C6621D1-49DC-4704-9A57-E13E771EDFED}" srcOrd="0" destOrd="0" presId="urn:microsoft.com/office/officeart/2005/8/layout/orgChart1"/>
    <dgm:cxn modelId="{C04EF77B-49A4-4705-9A52-5C77D1EEA29F}" type="presOf" srcId="{D0654B66-CAC5-4F0E-AF4E-500C72C56F21}" destId="{2FAC457C-5D5C-4064-830F-D9954155185E}" srcOrd="0" destOrd="0" presId="urn:microsoft.com/office/officeart/2005/8/layout/orgChart1"/>
    <dgm:cxn modelId="{CB1E8920-E493-432E-97ED-3AD344AB48A9}" srcId="{4D4CC730-7F53-456C-B467-AAC62551EC45}" destId="{76271AEB-F457-4AA1-90FC-C7F8758CF572}" srcOrd="2" destOrd="0" parTransId="{ECAC68DA-4343-4270-8BD6-A723755AA11C}" sibTransId="{ED6BFEC4-0798-419B-9646-F9288E4E60CF}"/>
    <dgm:cxn modelId="{4AE5CD9F-EF57-4672-9E06-3E40973AB154}" type="presOf" srcId="{448A2ADB-3FD6-458C-8F31-B8DD93B82ECD}" destId="{94F079DF-D633-427C-A11B-F65B5479FD05}" srcOrd="0" destOrd="0" presId="urn:microsoft.com/office/officeart/2005/8/layout/orgChart1"/>
    <dgm:cxn modelId="{F498E6FA-26EF-4A4A-BF0D-04AE4EE03592}" type="presOf" srcId="{19912210-D0DC-4D9B-8829-9C9997BD5772}" destId="{68A1EFD2-BC04-4FF0-A70D-F767B9BEE53A}" srcOrd="0" destOrd="0" presId="urn:microsoft.com/office/officeart/2005/8/layout/orgChart1"/>
    <dgm:cxn modelId="{1F67C342-AF43-4A33-ACD8-88410B580358}" srcId="{4D4CC730-7F53-456C-B467-AAC62551EC45}" destId="{D0654B66-CAC5-4F0E-AF4E-500C72C56F21}" srcOrd="1" destOrd="0" parTransId="{7B70F0EA-6332-46FD-B288-017A40C11A03}" sibTransId="{F44E7CE2-1102-4FFC-9954-197312048BB3}"/>
    <dgm:cxn modelId="{AEBAFAEF-56F2-41C0-9ADA-95679447B716}" type="presOf" srcId="{ECAC68DA-4343-4270-8BD6-A723755AA11C}" destId="{785FA332-3A21-416F-B12E-CBA6ED3A72E0}" srcOrd="0" destOrd="0" presId="urn:microsoft.com/office/officeart/2005/8/layout/orgChart1"/>
    <dgm:cxn modelId="{6DFD104D-2FC0-4BBF-AE90-2422081A5CBB}" type="presParOf" srcId="{68A1EFD2-BC04-4FF0-A70D-F767B9BEE53A}" destId="{9468CECA-C7F7-46CC-B10D-0A4A76814D7C}" srcOrd="0" destOrd="0" presId="urn:microsoft.com/office/officeart/2005/8/layout/orgChart1"/>
    <dgm:cxn modelId="{C5D7B6E6-7B84-4F7E-86A4-3A25358460FA}" type="presParOf" srcId="{9468CECA-C7F7-46CC-B10D-0A4A76814D7C}" destId="{F1999208-9049-41F3-A7E1-10957CF50311}" srcOrd="0" destOrd="0" presId="urn:microsoft.com/office/officeart/2005/8/layout/orgChart1"/>
    <dgm:cxn modelId="{1313C403-D0A7-4FC9-91DE-1DB98A716233}" type="presParOf" srcId="{F1999208-9049-41F3-A7E1-10957CF50311}" destId="{4F0AF93F-092E-4849-AB21-318614CBD54E}" srcOrd="0" destOrd="0" presId="urn:microsoft.com/office/officeart/2005/8/layout/orgChart1"/>
    <dgm:cxn modelId="{BD4D032D-0DE0-4FFC-9FCD-4B4CECF757EB}" type="presParOf" srcId="{F1999208-9049-41F3-A7E1-10957CF50311}" destId="{B262734C-19FD-4307-B359-82F9F20E6E1F}" srcOrd="1" destOrd="0" presId="urn:microsoft.com/office/officeart/2005/8/layout/orgChart1"/>
    <dgm:cxn modelId="{705E9EF5-66BF-4B3F-90D1-6AA28FD563AC}" type="presParOf" srcId="{9468CECA-C7F7-46CC-B10D-0A4A76814D7C}" destId="{EC08079F-B5F8-4DBF-8BB3-0CA4FFD92CDB}" srcOrd="1" destOrd="0" presId="urn:microsoft.com/office/officeart/2005/8/layout/orgChart1"/>
    <dgm:cxn modelId="{03BC545D-69AF-4744-A0B9-F54EAE35D05C}" type="presParOf" srcId="{EC08079F-B5F8-4DBF-8BB3-0CA4FFD92CDB}" destId="{96C26750-D99A-4EA4-A76D-DA617996D8BC}" srcOrd="0" destOrd="0" presId="urn:microsoft.com/office/officeart/2005/8/layout/orgChart1"/>
    <dgm:cxn modelId="{B485B3B0-3634-4333-A1BC-8B6CD5A6ED4A}" type="presParOf" srcId="{EC08079F-B5F8-4DBF-8BB3-0CA4FFD92CDB}" destId="{3D884748-7086-40B4-82A8-A56FC3806A0E}" srcOrd="1" destOrd="0" presId="urn:microsoft.com/office/officeart/2005/8/layout/orgChart1"/>
    <dgm:cxn modelId="{B5B58454-A406-4361-B682-266CA0946D32}" type="presParOf" srcId="{3D884748-7086-40B4-82A8-A56FC3806A0E}" destId="{E8B1538F-3FEE-436F-AA61-022341ED8856}" srcOrd="0" destOrd="0" presId="urn:microsoft.com/office/officeart/2005/8/layout/orgChart1"/>
    <dgm:cxn modelId="{E7E02739-A540-49CF-86D7-A85E6EA153C7}" type="presParOf" srcId="{E8B1538F-3FEE-436F-AA61-022341ED8856}" destId="{94F079DF-D633-427C-A11B-F65B5479FD05}" srcOrd="0" destOrd="0" presId="urn:microsoft.com/office/officeart/2005/8/layout/orgChart1"/>
    <dgm:cxn modelId="{0171788C-555C-47F1-83CA-A52E4840D229}" type="presParOf" srcId="{E8B1538F-3FEE-436F-AA61-022341ED8856}" destId="{8D52A698-2CCB-429E-A62A-4E9FD5869197}" srcOrd="1" destOrd="0" presId="urn:microsoft.com/office/officeart/2005/8/layout/orgChart1"/>
    <dgm:cxn modelId="{244C6910-1B3B-4BB4-BA25-3EDAECDB524D}" type="presParOf" srcId="{3D884748-7086-40B4-82A8-A56FC3806A0E}" destId="{DBCDF8B1-AAF6-40FA-8C0A-110CB1F69A37}" srcOrd="1" destOrd="0" presId="urn:microsoft.com/office/officeart/2005/8/layout/orgChart1"/>
    <dgm:cxn modelId="{16CC4601-974D-499C-8935-D9A0AEC71B12}" type="presParOf" srcId="{3D884748-7086-40B4-82A8-A56FC3806A0E}" destId="{EE4D1E77-7935-4027-911A-AF4D13AC6798}" srcOrd="2" destOrd="0" presId="urn:microsoft.com/office/officeart/2005/8/layout/orgChart1"/>
    <dgm:cxn modelId="{C8FD632B-6D5E-49A9-956E-69FFA58A52A4}" type="presParOf" srcId="{EC08079F-B5F8-4DBF-8BB3-0CA4FFD92CDB}" destId="{5C6621D1-49DC-4704-9A57-E13E771EDFED}" srcOrd="2" destOrd="0" presId="urn:microsoft.com/office/officeart/2005/8/layout/orgChart1"/>
    <dgm:cxn modelId="{0C387E2B-9FA9-4C57-967D-CF3FDF65E329}" type="presParOf" srcId="{EC08079F-B5F8-4DBF-8BB3-0CA4FFD92CDB}" destId="{16579A96-C215-4CE1-BA8A-BDD95527333F}" srcOrd="3" destOrd="0" presId="urn:microsoft.com/office/officeart/2005/8/layout/orgChart1"/>
    <dgm:cxn modelId="{6555D149-CB2B-4668-9C68-8C43117B5995}" type="presParOf" srcId="{16579A96-C215-4CE1-BA8A-BDD95527333F}" destId="{2B5EF1F2-11F2-462A-996C-D839729DBBEA}" srcOrd="0" destOrd="0" presId="urn:microsoft.com/office/officeart/2005/8/layout/orgChart1"/>
    <dgm:cxn modelId="{2B2CB01B-9267-4FC8-8450-1BAAEFA62E1C}" type="presParOf" srcId="{2B5EF1F2-11F2-462A-996C-D839729DBBEA}" destId="{2FAC457C-5D5C-4064-830F-D9954155185E}" srcOrd="0" destOrd="0" presId="urn:microsoft.com/office/officeart/2005/8/layout/orgChart1"/>
    <dgm:cxn modelId="{26266009-6996-41A6-8C19-B841A886C63D}" type="presParOf" srcId="{2B5EF1F2-11F2-462A-996C-D839729DBBEA}" destId="{19A2153B-ACA5-40AB-ADB6-F47B59E38061}" srcOrd="1" destOrd="0" presId="urn:microsoft.com/office/officeart/2005/8/layout/orgChart1"/>
    <dgm:cxn modelId="{92C18EE6-F409-4C66-9BD6-1242B18F9D72}" type="presParOf" srcId="{16579A96-C215-4CE1-BA8A-BDD95527333F}" destId="{9AC7987A-F64B-41FD-88C8-6DDFC11D5FB8}" srcOrd="1" destOrd="0" presId="urn:microsoft.com/office/officeart/2005/8/layout/orgChart1"/>
    <dgm:cxn modelId="{BFAF0741-D73E-4139-8C8B-988B4F98DD7B}" type="presParOf" srcId="{16579A96-C215-4CE1-BA8A-BDD95527333F}" destId="{E1BF6502-3D36-46D3-803E-458FED3ADC16}" srcOrd="2" destOrd="0" presId="urn:microsoft.com/office/officeart/2005/8/layout/orgChart1"/>
    <dgm:cxn modelId="{7008B493-5476-4A2B-BE68-C1FBD7864E9B}" type="presParOf" srcId="{EC08079F-B5F8-4DBF-8BB3-0CA4FFD92CDB}" destId="{785FA332-3A21-416F-B12E-CBA6ED3A72E0}" srcOrd="4" destOrd="0" presId="urn:microsoft.com/office/officeart/2005/8/layout/orgChart1"/>
    <dgm:cxn modelId="{9ABE02BA-E2FB-4956-B4D6-D8147BEBC848}" type="presParOf" srcId="{EC08079F-B5F8-4DBF-8BB3-0CA4FFD92CDB}" destId="{C3B195DA-91EC-43EF-B640-95CCAD6AF2AB}" srcOrd="5" destOrd="0" presId="urn:microsoft.com/office/officeart/2005/8/layout/orgChart1"/>
    <dgm:cxn modelId="{F9AA61BC-D918-436D-957C-AEFD23A76910}" type="presParOf" srcId="{C3B195DA-91EC-43EF-B640-95CCAD6AF2AB}" destId="{330F3B5C-E626-44F6-A186-903BFEFFC7E3}" srcOrd="0" destOrd="0" presId="urn:microsoft.com/office/officeart/2005/8/layout/orgChart1"/>
    <dgm:cxn modelId="{0438FEBD-FD84-40A9-BF25-A62F5C28876B}" type="presParOf" srcId="{330F3B5C-E626-44F6-A186-903BFEFFC7E3}" destId="{79F26ED5-5760-4608-94D9-074CE4A90C98}" srcOrd="0" destOrd="0" presId="urn:microsoft.com/office/officeart/2005/8/layout/orgChart1"/>
    <dgm:cxn modelId="{8371DF68-DEF0-481C-81D7-BD67EA27B083}" type="presParOf" srcId="{330F3B5C-E626-44F6-A186-903BFEFFC7E3}" destId="{B02265C8-3BAA-46B3-86A0-28BEFD35EB3C}" srcOrd="1" destOrd="0" presId="urn:microsoft.com/office/officeart/2005/8/layout/orgChart1"/>
    <dgm:cxn modelId="{9858F53C-0BFF-4AE7-A94D-E23930317490}" type="presParOf" srcId="{C3B195DA-91EC-43EF-B640-95CCAD6AF2AB}" destId="{FAD926D1-E81D-4125-90A0-A3C61831B4E5}" srcOrd="1" destOrd="0" presId="urn:microsoft.com/office/officeart/2005/8/layout/orgChart1"/>
    <dgm:cxn modelId="{B29ED299-9252-48D3-AB72-F7A488999709}" type="presParOf" srcId="{C3B195DA-91EC-43EF-B640-95CCAD6AF2AB}" destId="{A1AF93C2-A1E7-4AB3-A0CF-C39F0C61E661}" srcOrd="2" destOrd="0" presId="urn:microsoft.com/office/officeart/2005/8/layout/orgChart1"/>
    <dgm:cxn modelId="{C3EC4883-C504-4198-8F34-F39F1C5258F3}" type="presParOf" srcId="{9468CECA-C7F7-46CC-B10D-0A4A76814D7C}" destId="{C7EEB073-52B1-4C4C-A353-B8480B1CAB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4739A-2B9D-456B-885F-F3F66C830FEC}">
      <dsp:nvSpPr>
        <dsp:cNvPr id="0" name=""/>
        <dsp:cNvSpPr/>
      </dsp:nvSpPr>
      <dsp:spPr>
        <a:xfrm>
          <a:off x="660787" y="2901560"/>
          <a:ext cx="2387212" cy="200006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61903"/>
              </a:lnTo>
              <a:lnTo>
                <a:pt x="0" y="61903"/>
              </a:lnTo>
              <a:lnTo>
                <a:pt x="0" y="200006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5928C-011E-4CB2-AF89-A15FE1F36C37}">
      <dsp:nvSpPr>
        <dsp:cNvPr id="0" name=""/>
        <dsp:cNvSpPr/>
      </dsp:nvSpPr>
      <dsp:spPr>
        <a:xfrm>
          <a:off x="2252262" y="2901560"/>
          <a:ext cx="795737" cy="200006"/>
        </a:xfrm>
        <a:custGeom>
          <a:avLst/>
          <a:gdLst/>
          <a:ahLst/>
          <a:cxnLst/>
          <a:rect l="0" t="0" r="0" b="0"/>
          <a:pathLst>
            <a:path>
              <a:moveTo>
                <a:pt x="795737" y="0"/>
              </a:moveTo>
              <a:lnTo>
                <a:pt x="795737" y="61903"/>
              </a:lnTo>
              <a:lnTo>
                <a:pt x="0" y="61903"/>
              </a:lnTo>
              <a:lnTo>
                <a:pt x="0" y="200006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DF870-133B-4A9B-9EB3-91DFB62AA30A}">
      <dsp:nvSpPr>
        <dsp:cNvPr id="0" name=""/>
        <dsp:cNvSpPr/>
      </dsp:nvSpPr>
      <dsp:spPr>
        <a:xfrm>
          <a:off x="3047999" y="2901560"/>
          <a:ext cx="795737" cy="200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03"/>
              </a:lnTo>
              <a:lnTo>
                <a:pt x="795737" y="61903"/>
              </a:lnTo>
              <a:lnTo>
                <a:pt x="795737" y="200006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D57F8-E762-4155-A17E-8FB6CD513B34}">
      <dsp:nvSpPr>
        <dsp:cNvPr id="0" name=""/>
        <dsp:cNvSpPr/>
      </dsp:nvSpPr>
      <dsp:spPr>
        <a:xfrm>
          <a:off x="3047999" y="2901560"/>
          <a:ext cx="2387212" cy="200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03"/>
              </a:lnTo>
              <a:lnTo>
                <a:pt x="2387212" y="61903"/>
              </a:lnTo>
              <a:lnTo>
                <a:pt x="2387212" y="200006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F1992-E806-41E0-8149-3FC062C65021}">
      <dsp:nvSpPr>
        <dsp:cNvPr id="0" name=""/>
        <dsp:cNvSpPr/>
      </dsp:nvSpPr>
      <dsp:spPr>
        <a:xfrm>
          <a:off x="1142997" y="380999"/>
          <a:ext cx="3810004" cy="2520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Unbalanced Forces and Acceleration</a:t>
          </a:r>
          <a:endParaRPr lang="en-US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2997" y="380999"/>
        <a:ext cx="3810004" cy="2520560"/>
      </dsp:txXfrm>
    </dsp:sp>
    <dsp:sp modelId="{8FEA22C0-A25B-4382-84EA-01465423EB3D}">
      <dsp:nvSpPr>
        <dsp:cNvPr id="0" name=""/>
        <dsp:cNvSpPr/>
      </dsp:nvSpPr>
      <dsp:spPr>
        <a:xfrm>
          <a:off x="4777578" y="3101566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4777578" y="3101566"/>
        <a:ext cx="1315268" cy="657634"/>
      </dsp:txXfrm>
    </dsp:sp>
    <dsp:sp modelId="{F6D3AEA2-0A8D-4DFA-8DB6-BAAD1DFA125C}">
      <dsp:nvSpPr>
        <dsp:cNvPr id="0" name=""/>
        <dsp:cNvSpPr/>
      </dsp:nvSpPr>
      <dsp:spPr>
        <a:xfrm>
          <a:off x="3186103" y="3101566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3186103" y="3101566"/>
        <a:ext cx="1315268" cy="657634"/>
      </dsp:txXfrm>
    </dsp:sp>
    <dsp:sp modelId="{AD93FD59-B720-411E-8C01-C5E7ECBBDB49}">
      <dsp:nvSpPr>
        <dsp:cNvPr id="0" name=""/>
        <dsp:cNvSpPr/>
      </dsp:nvSpPr>
      <dsp:spPr>
        <a:xfrm>
          <a:off x="1594628" y="3101566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1594628" y="3101566"/>
        <a:ext cx="1315268" cy="657634"/>
      </dsp:txXfrm>
    </dsp:sp>
    <dsp:sp modelId="{3BC73D6F-B253-4C21-AB1D-00240276753E}">
      <dsp:nvSpPr>
        <dsp:cNvPr id="0" name=""/>
        <dsp:cNvSpPr/>
      </dsp:nvSpPr>
      <dsp:spPr>
        <a:xfrm>
          <a:off x="3153" y="3101566"/>
          <a:ext cx="1315268" cy="65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>
        <a:off x="3153" y="3101566"/>
        <a:ext cx="1315268" cy="657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4739A-2B9D-456B-885F-F3F66C830FEC}">
      <dsp:nvSpPr>
        <dsp:cNvPr id="0" name=""/>
        <dsp:cNvSpPr/>
      </dsp:nvSpPr>
      <dsp:spPr>
        <a:xfrm>
          <a:off x="778966" y="2397276"/>
          <a:ext cx="2269033" cy="262532"/>
        </a:xfrm>
        <a:custGeom>
          <a:avLst/>
          <a:gdLst/>
          <a:ahLst/>
          <a:cxnLst/>
          <a:rect l="0" t="0" r="0" b="0"/>
          <a:pathLst>
            <a:path>
              <a:moveTo>
                <a:pt x="2269033" y="0"/>
              </a:moveTo>
              <a:lnTo>
                <a:pt x="2269033" y="131266"/>
              </a:lnTo>
              <a:lnTo>
                <a:pt x="0" y="131266"/>
              </a:lnTo>
              <a:lnTo>
                <a:pt x="0" y="262532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5928C-011E-4CB2-AF89-A15FE1F36C37}">
      <dsp:nvSpPr>
        <dsp:cNvPr id="0" name=""/>
        <dsp:cNvSpPr/>
      </dsp:nvSpPr>
      <dsp:spPr>
        <a:xfrm>
          <a:off x="2291655" y="2397276"/>
          <a:ext cx="756344" cy="262532"/>
        </a:xfrm>
        <a:custGeom>
          <a:avLst/>
          <a:gdLst/>
          <a:ahLst/>
          <a:cxnLst/>
          <a:rect l="0" t="0" r="0" b="0"/>
          <a:pathLst>
            <a:path>
              <a:moveTo>
                <a:pt x="756344" y="0"/>
              </a:moveTo>
              <a:lnTo>
                <a:pt x="756344" y="131266"/>
              </a:lnTo>
              <a:lnTo>
                <a:pt x="0" y="131266"/>
              </a:lnTo>
              <a:lnTo>
                <a:pt x="0" y="262532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DF870-133B-4A9B-9EB3-91DFB62AA30A}">
      <dsp:nvSpPr>
        <dsp:cNvPr id="0" name=""/>
        <dsp:cNvSpPr/>
      </dsp:nvSpPr>
      <dsp:spPr>
        <a:xfrm>
          <a:off x="3047999" y="2397276"/>
          <a:ext cx="756344" cy="262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66"/>
              </a:lnTo>
              <a:lnTo>
                <a:pt x="756344" y="131266"/>
              </a:lnTo>
              <a:lnTo>
                <a:pt x="756344" y="262532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D57F8-E762-4155-A17E-8FB6CD513B34}">
      <dsp:nvSpPr>
        <dsp:cNvPr id="0" name=""/>
        <dsp:cNvSpPr/>
      </dsp:nvSpPr>
      <dsp:spPr>
        <a:xfrm>
          <a:off x="3047999" y="2397276"/>
          <a:ext cx="2269033" cy="262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66"/>
              </a:lnTo>
              <a:lnTo>
                <a:pt x="2269033" y="131266"/>
              </a:lnTo>
              <a:lnTo>
                <a:pt x="2269033" y="262532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F1992-E806-41E0-8149-3FC062C65021}">
      <dsp:nvSpPr>
        <dsp:cNvPr id="0" name=""/>
        <dsp:cNvSpPr/>
      </dsp:nvSpPr>
      <dsp:spPr>
        <a:xfrm>
          <a:off x="1237304" y="1496"/>
          <a:ext cx="3621390" cy="2395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Unbalanced Forces and Acceleration</a:t>
          </a:r>
          <a:endParaRPr lang="en-US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7304" y="1496"/>
        <a:ext cx="3621390" cy="2395780"/>
      </dsp:txXfrm>
    </dsp:sp>
    <dsp:sp modelId="{8FEA22C0-A25B-4382-84EA-01465423EB3D}">
      <dsp:nvSpPr>
        <dsp:cNvPr id="0" name=""/>
        <dsp:cNvSpPr/>
      </dsp:nvSpPr>
      <dsp:spPr>
        <a:xfrm>
          <a:off x="4691955" y="2659809"/>
          <a:ext cx="1250156" cy="1337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kicking a soccer ball</a:t>
          </a:r>
          <a:endParaRPr lang="en-US" sz="23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91955" y="2659809"/>
        <a:ext cx="1250156" cy="1337298"/>
      </dsp:txXfrm>
    </dsp:sp>
    <dsp:sp modelId="{F6D3AEA2-0A8D-4DFA-8DB6-BAAD1DFA125C}">
      <dsp:nvSpPr>
        <dsp:cNvPr id="0" name=""/>
        <dsp:cNvSpPr/>
      </dsp:nvSpPr>
      <dsp:spPr>
        <a:xfrm>
          <a:off x="3179266" y="2659809"/>
          <a:ext cx="1250156" cy="118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lifting a backpack</a:t>
          </a:r>
          <a:endParaRPr lang="en-US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79266" y="2659809"/>
        <a:ext cx="1250156" cy="1188661"/>
      </dsp:txXfrm>
    </dsp:sp>
    <dsp:sp modelId="{AD93FD59-B720-411E-8C01-C5E7ECBBDB49}">
      <dsp:nvSpPr>
        <dsp:cNvPr id="0" name=""/>
        <dsp:cNvSpPr/>
      </dsp:nvSpPr>
      <dsp:spPr>
        <a:xfrm>
          <a:off x="1666577" y="2659809"/>
          <a:ext cx="1250156" cy="1301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using a brake to stop a car 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66577" y="2659809"/>
        <a:ext cx="1250156" cy="1301068"/>
      </dsp:txXfrm>
    </dsp:sp>
    <dsp:sp modelId="{3BC73D6F-B253-4C21-AB1D-00240276753E}">
      <dsp:nvSpPr>
        <dsp:cNvPr id="0" name=""/>
        <dsp:cNvSpPr/>
      </dsp:nvSpPr>
      <dsp:spPr>
        <a:xfrm>
          <a:off x="153888" y="2659809"/>
          <a:ext cx="1250156" cy="1402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bouncing a ball off the floor</a:t>
          </a:r>
          <a:endParaRPr lang="en-US" sz="23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888" y="2659809"/>
        <a:ext cx="1250156" cy="1402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FA332-3A21-416F-B12E-CBA6ED3A72E0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621D1-49DC-4704-9A57-E13E771EDFED}">
      <dsp:nvSpPr>
        <dsp:cNvPr id="0" name=""/>
        <dsp:cNvSpPr/>
      </dsp:nvSpPr>
      <dsp:spPr>
        <a:xfrm>
          <a:off x="3002280" y="1844867"/>
          <a:ext cx="91440" cy="339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397"/>
              </a:lnTo>
              <a:lnTo>
                <a:pt x="98634" y="152397"/>
              </a:lnTo>
              <a:lnTo>
                <a:pt x="98634" y="339530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26750-D99A-4EA4-A76D-DA617996D8BC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AF93F-092E-4849-AB21-318614CBD54E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Newton’s Second Law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891" y="953758"/>
        <a:ext cx="1782216" cy="891108"/>
      </dsp:txXfrm>
    </dsp:sp>
    <dsp:sp modelId="{94F079DF-D633-427C-A11B-F65B5479FD05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= 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9" y="2219132"/>
        <a:ext cx="1782216" cy="891108"/>
      </dsp:txXfrm>
    </dsp:sp>
    <dsp:sp modelId="{2FAC457C-5D5C-4064-830F-D9954155185E}">
      <dsp:nvSpPr>
        <dsp:cNvPr id="0" name=""/>
        <dsp:cNvSpPr/>
      </dsp:nvSpPr>
      <dsp:spPr>
        <a:xfrm>
          <a:off x="2209805" y="2184397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 = 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5" y="2184397"/>
        <a:ext cx="1782216" cy="891108"/>
      </dsp:txXfrm>
    </dsp:sp>
    <dsp:sp modelId="{79F26ED5-5760-4608-94D9-074CE4A90C98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m = 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13373" y="2219132"/>
        <a:ext cx="1782216" cy="891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FA332-3A21-416F-B12E-CBA6ED3A72E0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621D1-49DC-4704-9A57-E13E771EDFED}">
      <dsp:nvSpPr>
        <dsp:cNvPr id="0" name=""/>
        <dsp:cNvSpPr/>
      </dsp:nvSpPr>
      <dsp:spPr>
        <a:xfrm>
          <a:off x="3002280" y="1844867"/>
          <a:ext cx="91440" cy="339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397"/>
              </a:lnTo>
              <a:lnTo>
                <a:pt x="98634" y="152397"/>
              </a:lnTo>
              <a:lnTo>
                <a:pt x="98634" y="339530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26750-D99A-4EA4-A76D-DA617996D8BC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AF93F-092E-4849-AB21-318614CBD54E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Newton’s Second Law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6891" y="953758"/>
        <a:ext cx="1782216" cy="891108"/>
      </dsp:txXfrm>
    </dsp:sp>
    <dsp:sp modelId="{94F079DF-D633-427C-A11B-F65B5479FD05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= </a:t>
          </a:r>
          <a:r>
            <a:rPr lang="en-US" sz="2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acceleration</a:t>
          </a: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9" y="2219132"/>
        <a:ext cx="1782216" cy="891108"/>
      </dsp:txXfrm>
    </dsp:sp>
    <dsp:sp modelId="{2FAC457C-5D5C-4064-830F-D9954155185E}">
      <dsp:nvSpPr>
        <dsp:cNvPr id="0" name=""/>
        <dsp:cNvSpPr/>
      </dsp:nvSpPr>
      <dsp:spPr>
        <a:xfrm>
          <a:off x="2209805" y="2184397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 = </a:t>
          </a:r>
          <a:r>
            <a:rPr lang="en-US" sz="24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 force</a:t>
          </a:r>
          <a:r>
            <a:rPr lang="en-US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805" y="2184397"/>
        <a:ext cx="1782216" cy="891108"/>
      </dsp:txXfrm>
    </dsp:sp>
    <dsp:sp modelId="{79F26ED5-5760-4608-94D9-074CE4A90C98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m = </a:t>
          </a:r>
          <a:r>
            <a:rPr lang="en-US" sz="2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mass</a:t>
          </a:r>
          <a:r>
            <a:rPr lang="en-US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13373" y="22191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7/30/2016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64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7/30/2016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871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915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7/30/2016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 Notes Answers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8—Chapter 2-Lesson 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185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409355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99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 pushes a 0.25-kg toy with a net force of 8 N.  According to Newton’s second law, what is the acceleration of the ball?—Equation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m/s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m/s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30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1905000"/>
                <a:ext cx="7239000" cy="4149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A 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cat pushes a 0.25-kg toy with a net force of 8 N.  According to Newton’s second law, what is the acceleration of the ball?—Equation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 </a:t>
                </a:r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7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𝑭</m:t>
                        </m:r>
                      </m:num>
                      <m:den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</m:den>
                    </m:f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7239000" cy="4149662"/>
              </a:xfrm>
              <a:prstGeom prst="rect">
                <a:avLst/>
              </a:prstGeom>
              <a:blipFill rotWithShape="1">
                <a:blip r:embed="rId2"/>
                <a:stretch>
                  <a:fillRect l="-2273" t="-2206" b="-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21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1905000"/>
                <a:ext cx="7239000" cy="422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A 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cat pushes a 0.25-kg toy with a net force of 8 N.  According to Newton’s second law, what is the acceleration of the ball?—Equation</a:t>
                </a: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 </a:t>
                </a:r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7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𝟎</m:t>
                        </m:r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r>
                          <a:rPr lang="en-US" sz="7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7239000" cy="4224811"/>
              </a:xfrm>
              <a:prstGeom prst="rect">
                <a:avLst/>
              </a:prstGeom>
              <a:blipFill rotWithShape="1">
                <a:blip r:embed="rId2"/>
                <a:stretch>
                  <a:fillRect l="-2273" t="-2165" b="-5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31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7239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 pushes a 0.25-kg toy with a net force of 8 N.  According to Newton’s second law, what is the acceleration of the ball?—Equation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32 m/s²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10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 pushes a 0.25-kg toy with a net force of 8 N.  According to Newton’s second law, what is the acceleration of the ball?—Equation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m/s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m/s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r>
              <a:rPr lang="en-US" sz="3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54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02375677"/>
              </p:ext>
            </p:extLst>
          </p:nvPr>
        </p:nvGraphicFramePr>
        <p:xfrm>
          <a:off x="13716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33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examples of unbalanced forces that could cause an object to accelerate.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315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21468014"/>
              </p:ext>
            </p:extLst>
          </p:nvPr>
        </p:nvGraphicFramePr>
        <p:xfrm>
          <a:off x="1295400" y="53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826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67223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50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230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DesignTemplate</vt:lpstr>
      <vt:lpstr>Science 8—Chapter 2-Lesson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2016-07-31T02:04:19Z</dcterms:created>
  <dcterms:modified xsi:type="dcterms:W3CDTF">2016-07-31T02:32:22Z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